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 id="2147483720" r:id="rId6"/>
    <p:sldMasterId id="2147483732" r:id="rId7"/>
  </p:sldMasterIdLst>
  <p:notesMasterIdLst>
    <p:notesMasterId r:id="rId32"/>
  </p:notesMasterIdLst>
  <p:sldIdLst>
    <p:sldId id="293" r:id="rId8"/>
    <p:sldId id="301" r:id="rId9"/>
    <p:sldId id="290" r:id="rId10"/>
    <p:sldId id="291" r:id="rId11"/>
    <p:sldId id="282" r:id="rId12"/>
    <p:sldId id="314" r:id="rId13"/>
    <p:sldId id="323" r:id="rId14"/>
    <p:sldId id="283" r:id="rId15"/>
    <p:sldId id="317" r:id="rId16"/>
    <p:sldId id="316" r:id="rId17"/>
    <p:sldId id="310" r:id="rId18"/>
    <p:sldId id="285" r:id="rId19"/>
    <p:sldId id="311" r:id="rId20"/>
    <p:sldId id="259" r:id="rId21"/>
    <p:sldId id="297" r:id="rId22"/>
    <p:sldId id="320" r:id="rId23"/>
    <p:sldId id="319" r:id="rId24"/>
    <p:sldId id="307" r:id="rId25"/>
    <p:sldId id="309" r:id="rId26"/>
    <p:sldId id="321" r:id="rId27"/>
    <p:sldId id="313" r:id="rId28"/>
    <p:sldId id="318" r:id="rId29"/>
    <p:sldId id="315" r:id="rId30"/>
    <p:sldId id="3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2D4920-AF81-481F-930E-51ED3A23DCC9}" v="13" dt="2019-07-29T01:25:16.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F6656-E8B3-41DB-8A9D-B877F2D3A853}"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DFACA-720E-4AC7-93FA-97A1CFA6377C}" type="slidenum">
              <a:rPr lang="en-US" smtClean="0"/>
              <a:t>‹#›</a:t>
            </a:fld>
            <a:endParaRPr lang="en-US"/>
          </a:p>
        </p:txBody>
      </p:sp>
    </p:spTree>
    <p:extLst>
      <p:ext uri="{BB962C8B-B14F-4D97-AF65-F5344CB8AC3E}">
        <p14:creationId xmlns:p14="http://schemas.microsoft.com/office/powerpoint/2010/main" val="166754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Essential dignity, quality and worth</a:t>
            </a:r>
          </a:p>
          <a:p>
            <a:r>
              <a:rPr lang="en-US" dirty="0"/>
              <a:t>Each of us bears the image of god, not deleted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F37C-DEBD-4E3F-A460-1443CC54A2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81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 as broken relationships that has a devastating impact on all levels of relationship and shatters the image of God</a:t>
            </a:r>
          </a:p>
          <a:p>
            <a:r>
              <a:rPr lang="en-US" dirty="0"/>
              <a:t>In Christ, true image of God restored. As we are drawn to him, we are being remade, new creations.</a:t>
            </a:r>
          </a:p>
          <a:p>
            <a:r>
              <a:rPr lang="en-US" dirty="0"/>
              <a:t>In community, individually being transformed by </a:t>
            </a:r>
            <a:r>
              <a:rPr lang="en-US" dirty="0" err="1"/>
              <a:t>HSp</a:t>
            </a:r>
            <a:r>
              <a:rPr lang="en-US" dirty="0"/>
              <a:t>.</a:t>
            </a:r>
          </a:p>
          <a:p>
            <a:r>
              <a:rPr lang="en-US" dirty="0"/>
              <a:t>Past distinctions left behind, old attitudes, </a:t>
            </a:r>
            <a:r>
              <a:rPr lang="en-US" dirty="0" err="1"/>
              <a:t>behaviours</a:t>
            </a:r>
            <a:r>
              <a:rPr lang="en-US" dirty="0"/>
              <a:t> and ways of being now superseded.</a:t>
            </a:r>
          </a:p>
          <a:p>
            <a:r>
              <a:rPr lang="en-US" dirty="0"/>
              <a:t>God’s gift and creation-Body metaphor.</a:t>
            </a:r>
          </a:p>
          <a:p>
            <a:r>
              <a:rPr lang="en-US" dirty="0"/>
              <a:t>Unity in Christ, no part above the other, all equal worth and belonging.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F37C-DEBD-4E3F-A460-1443CC54A2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53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but the lived reality is that there is a tension inside me between 2 realities</a:t>
            </a:r>
          </a:p>
        </p:txBody>
      </p:sp>
      <p:sp>
        <p:nvSpPr>
          <p:cNvPr id="4" name="Slide Number Placeholder 3"/>
          <p:cNvSpPr>
            <a:spLocks noGrp="1"/>
          </p:cNvSpPr>
          <p:nvPr>
            <p:ph type="sldNum" sz="quarter" idx="5"/>
          </p:nvPr>
        </p:nvSpPr>
        <p:spPr/>
        <p:txBody>
          <a:bodyPr/>
          <a:lstStyle/>
          <a:p>
            <a:fld id="{44BDFACA-720E-4AC7-93FA-97A1CFA6377C}" type="slidenum">
              <a:rPr lang="en-US" smtClean="0"/>
              <a:t>9</a:t>
            </a:fld>
            <a:endParaRPr lang="en-US"/>
          </a:p>
        </p:txBody>
      </p:sp>
    </p:spTree>
    <p:extLst>
      <p:ext uri="{BB962C8B-B14F-4D97-AF65-F5344CB8AC3E}">
        <p14:creationId xmlns:p14="http://schemas.microsoft.com/office/powerpoint/2010/main" val="1470537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Metaphor to describe a divine reality-gift, God’s creation. It’s in this body that God shapes and call us in to service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CF37C-DEBD-4E3F-A460-1443CC54A2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0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682D-8089-438E-8ABF-DF0B98A15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C849D-37E6-4D81-A1F3-46FF438B7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6BC3CB6-D98C-4EC5-A278-9FB6A14BB02D}"/>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E3960061-4AA9-44A0-883A-A974AF7D18A5}"/>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0CABF8D2-2C71-4625-9AD0-7AE4B52A8124}"/>
              </a:ext>
            </a:extLst>
          </p:cNvPr>
          <p:cNvSpPr>
            <a:spLocks noGrp="1" noChangeArrowheads="1"/>
          </p:cNvSpPr>
          <p:nvPr>
            <p:ph type="sldNum" sz="quarter" idx="12"/>
          </p:nvPr>
        </p:nvSpPr>
        <p:spPr>
          <a:ln/>
        </p:spPr>
        <p:txBody>
          <a:bodyPr/>
          <a:lstStyle>
            <a:lvl1pPr>
              <a:defRPr/>
            </a:lvl1pPr>
          </a:lstStyle>
          <a:p>
            <a:pPr>
              <a:defRPr/>
            </a:pPr>
            <a:fld id="{A60D6928-0BFE-4305-AC7E-C627E2F918BD}" type="slidenum">
              <a:rPr lang="en-AU" altLang="en-US"/>
              <a:pPr>
                <a:defRPr/>
              </a:pPr>
              <a:t>‹#›</a:t>
            </a:fld>
            <a:endParaRPr lang="en-AU" altLang="en-US"/>
          </a:p>
        </p:txBody>
      </p:sp>
    </p:spTree>
    <p:extLst>
      <p:ext uri="{BB962C8B-B14F-4D97-AF65-F5344CB8AC3E}">
        <p14:creationId xmlns:p14="http://schemas.microsoft.com/office/powerpoint/2010/main" val="45085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53D6-C18E-45B2-9E21-B92F85F21E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B3EC56-27A0-4039-8057-68A1384676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F388E1-7424-432B-99FB-94454DF9C7D1}"/>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8ED759E7-3067-475E-8FDA-53F709C03AE8}"/>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409057A9-A641-470C-B47B-1052A7F797A4}"/>
              </a:ext>
            </a:extLst>
          </p:cNvPr>
          <p:cNvSpPr>
            <a:spLocks noGrp="1" noChangeArrowheads="1"/>
          </p:cNvSpPr>
          <p:nvPr>
            <p:ph type="sldNum" sz="quarter" idx="12"/>
          </p:nvPr>
        </p:nvSpPr>
        <p:spPr>
          <a:ln/>
        </p:spPr>
        <p:txBody>
          <a:bodyPr/>
          <a:lstStyle>
            <a:lvl1pPr>
              <a:defRPr/>
            </a:lvl1pPr>
          </a:lstStyle>
          <a:p>
            <a:pPr>
              <a:defRPr/>
            </a:pPr>
            <a:fld id="{6F7B277E-7F17-4C60-8F2A-A67856D1271A}" type="slidenum">
              <a:rPr lang="en-AU" altLang="en-US"/>
              <a:pPr>
                <a:defRPr/>
              </a:pPr>
              <a:t>‹#›</a:t>
            </a:fld>
            <a:endParaRPr lang="en-AU" altLang="en-US"/>
          </a:p>
        </p:txBody>
      </p:sp>
    </p:spTree>
    <p:extLst>
      <p:ext uri="{BB962C8B-B14F-4D97-AF65-F5344CB8AC3E}">
        <p14:creationId xmlns:p14="http://schemas.microsoft.com/office/powerpoint/2010/main" val="384897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C777D-78A7-475F-88E1-28EDF90BD6DC}"/>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3D0D63-FA2F-41F2-9021-4FD12F9E8CB4}"/>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482FAD-1BFF-4F9B-8BF9-DA4FC5779FCF}"/>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B9B25243-44DA-465A-87FD-8C35067081A7}"/>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F1F5ACEE-A810-467D-B4C6-4B8810DC7BC2}"/>
              </a:ext>
            </a:extLst>
          </p:cNvPr>
          <p:cNvSpPr>
            <a:spLocks noGrp="1" noChangeArrowheads="1"/>
          </p:cNvSpPr>
          <p:nvPr>
            <p:ph type="sldNum" sz="quarter" idx="12"/>
          </p:nvPr>
        </p:nvSpPr>
        <p:spPr>
          <a:ln/>
        </p:spPr>
        <p:txBody>
          <a:bodyPr/>
          <a:lstStyle>
            <a:lvl1pPr>
              <a:defRPr/>
            </a:lvl1pPr>
          </a:lstStyle>
          <a:p>
            <a:pPr>
              <a:defRPr/>
            </a:pPr>
            <a:fld id="{ED54AC7D-AFD0-4E28-988B-2C5123F88947}" type="slidenum">
              <a:rPr lang="en-AU" altLang="en-US"/>
              <a:pPr>
                <a:defRPr/>
              </a:pPr>
              <a:t>‹#›</a:t>
            </a:fld>
            <a:endParaRPr lang="en-AU" altLang="en-US"/>
          </a:p>
        </p:txBody>
      </p:sp>
    </p:spTree>
    <p:extLst>
      <p:ext uri="{BB962C8B-B14F-4D97-AF65-F5344CB8AC3E}">
        <p14:creationId xmlns:p14="http://schemas.microsoft.com/office/powerpoint/2010/main" val="4015534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en-AU" altLang="en-US"/>
          </a:p>
        </p:txBody>
      </p:sp>
      <p:sp>
        <p:nvSpPr>
          <p:cNvPr id="5" name="Footer Placeholder 4"/>
          <p:cNvSpPr>
            <a:spLocks noGrp="1"/>
          </p:cNvSpPr>
          <p:nvPr>
            <p:ph type="ftr" sz="quarter" idx="11"/>
          </p:nvPr>
        </p:nvSpPr>
        <p:spPr>
          <a:xfrm>
            <a:off x="3962399" y="5870575"/>
            <a:ext cx="4893958" cy="377825"/>
          </a:xfrm>
        </p:spPr>
        <p:txBody>
          <a:bodyPr/>
          <a:lstStyle/>
          <a:p>
            <a:endParaRPr lang="en-AU" altLang="en-US"/>
          </a:p>
        </p:txBody>
      </p:sp>
      <p:sp>
        <p:nvSpPr>
          <p:cNvPr id="6" name="Slide Number Placeholder 5"/>
          <p:cNvSpPr>
            <a:spLocks noGrp="1"/>
          </p:cNvSpPr>
          <p:nvPr>
            <p:ph type="sldNum" sz="quarter" idx="12"/>
          </p:nvPr>
        </p:nvSpPr>
        <p:spPr>
          <a:xfrm>
            <a:off x="10608958" y="5870575"/>
            <a:ext cx="551167" cy="377825"/>
          </a:xfrm>
        </p:spPr>
        <p:txBody>
          <a:bodyPr/>
          <a:lstStyle/>
          <a:p>
            <a:fld id="{23A70470-B3D4-4467-A1CF-D6BD3B6C0E81}" type="slidenum">
              <a:rPr lang="en-AU" altLang="en-US" smtClean="0"/>
              <a:pPr/>
              <a:t>‹#›</a:t>
            </a:fld>
            <a:endParaRPr lang="en-AU" altLang="en-US"/>
          </a:p>
        </p:txBody>
      </p:sp>
    </p:spTree>
    <p:extLst>
      <p:ext uri="{BB962C8B-B14F-4D97-AF65-F5344CB8AC3E}">
        <p14:creationId xmlns:p14="http://schemas.microsoft.com/office/powerpoint/2010/main" val="34121882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AU" altLang="en-US"/>
          </a:p>
        </p:txBody>
      </p:sp>
      <p:sp>
        <p:nvSpPr>
          <p:cNvPr id="5" name="Footer Placeholder 4"/>
          <p:cNvSpPr>
            <a:spLocks noGrp="1"/>
          </p:cNvSpPr>
          <p:nvPr>
            <p:ph type="ftr" sz="quarter" idx="11"/>
          </p:nvPr>
        </p:nvSpPr>
        <p:spPr/>
        <p:txBody>
          <a:bodyPr/>
          <a:lstStyle/>
          <a:p>
            <a:endParaRPr lang="en-AU" altLang="en-US"/>
          </a:p>
        </p:txBody>
      </p:sp>
      <p:sp>
        <p:nvSpPr>
          <p:cNvPr id="6" name="Slide Number Placeholder 5"/>
          <p:cNvSpPr>
            <a:spLocks noGrp="1"/>
          </p:cNvSpPr>
          <p:nvPr>
            <p:ph type="sldNum" sz="quarter" idx="12"/>
          </p:nvPr>
        </p:nvSpPr>
        <p:spPr/>
        <p:txBody>
          <a:bodyPr/>
          <a:lstStyle/>
          <a:p>
            <a:fld id="{1568EB02-E4E4-4C07-B2C2-1404E03EE335}" type="slidenum">
              <a:rPr lang="en-AU" altLang="en-US" smtClean="0"/>
              <a:pPr/>
              <a:t>‹#›</a:t>
            </a:fld>
            <a:endParaRPr lang="en-AU" altLang="en-US"/>
          </a:p>
        </p:txBody>
      </p:sp>
    </p:spTree>
    <p:extLst>
      <p:ext uri="{BB962C8B-B14F-4D97-AF65-F5344CB8AC3E}">
        <p14:creationId xmlns:p14="http://schemas.microsoft.com/office/powerpoint/2010/main" val="8460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AU" altLang="en-US"/>
          </a:p>
        </p:txBody>
      </p:sp>
      <p:sp>
        <p:nvSpPr>
          <p:cNvPr id="5" name="Footer Placeholder 4"/>
          <p:cNvSpPr>
            <a:spLocks noGrp="1"/>
          </p:cNvSpPr>
          <p:nvPr>
            <p:ph type="ftr" sz="quarter" idx="11"/>
          </p:nvPr>
        </p:nvSpPr>
        <p:spPr/>
        <p:txBody>
          <a:bodyPr/>
          <a:lstStyle/>
          <a:p>
            <a:endParaRPr lang="en-AU" altLang="en-US"/>
          </a:p>
        </p:txBody>
      </p:sp>
      <p:sp>
        <p:nvSpPr>
          <p:cNvPr id="6" name="Slide Number Placeholder 5"/>
          <p:cNvSpPr>
            <a:spLocks noGrp="1"/>
          </p:cNvSpPr>
          <p:nvPr>
            <p:ph type="sldNum" sz="quarter" idx="12"/>
          </p:nvPr>
        </p:nvSpPr>
        <p:spPr/>
        <p:txBody>
          <a:bodyPr/>
          <a:lstStyle/>
          <a:p>
            <a:fld id="{FB0D7187-FF62-4AD4-9EAE-76CC415CA88A}" type="slidenum">
              <a:rPr lang="en-AU" altLang="en-US" smtClean="0"/>
              <a:pPr/>
              <a:t>‹#›</a:t>
            </a:fld>
            <a:endParaRPr lang="en-AU" altLang="en-US"/>
          </a:p>
        </p:txBody>
      </p:sp>
    </p:spTree>
    <p:extLst>
      <p:ext uri="{BB962C8B-B14F-4D97-AF65-F5344CB8AC3E}">
        <p14:creationId xmlns:p14="http://schemas.microsoft.com/office/powerpoint/2010/main" val="257954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AU" altLang="en-US"/>
          </a:p>
        </p:txBody>
      </p:sp>
      <p:sp>
        <p:nvSpPr>
          <p:cNvPr id="6" name="Footer Placeholder 5"/>
          <p:cNvSpPr>
            <a:spLocks noGrp="1"/>
          </p:cNvSpPr>
          <p:nvPr>
            <p:ph type="ftr" sz="quarter" idx="11"/>
          </p:nvPr>
        </p:nvSpPr>
        <p:spPr/>
        <p:txBody>
          <a:bodyPr/>
          <a:lstStyle/>
          <a:p>
            <a:endParaRPr lang="en-AU" altLang="en-US"/>
          </a:p>
        </p:txBody>
      </p:sp>
      <p:sp>
        <p:nvSpPr>
          <p:cNvPr id="7" name="Slide Number Placeholder 6"/>
          <p:cNvSpPr>
            <a:spLocks noGrp="1"/>
          </p:cNvSpPr>
          <p:nvPr>
            <p:ph type="sldNum" sz="quarter" idx="12"/>
          </p:nvPr>
        </p:nvSpPr>
        <p:spPr/>
        <p:txBody>
          <a:bodyPr/>
          <a:lstStyle/>
          <a:p>
            <a:fld id="{0CBBCB34-A218-4AD0-AF2A-13C5686C8479}" type="slidenum">
              <a:rPr lang="en-AU" altLang="en-US" smtClean="0"/>
              <a:pPr/>
              <a:t>‹#›</a:t>
            </a:fld>
            <a:endParaRPr lang="en-AU" altLang="en-US"/>
          </a:p>
        </p:txBody>
      </p:sp>
    </p:spTree>
    <p:extLst>
      <p:ext uri="{BB962C8B-B14F-4D97-AF65-F5344CB8AC3E}">
        <p14:creationId xmlns:p14="http://schemas.microsoft.com/office/powerpoint/2010/main" val="1011249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AU" altLang="en-US"/>
          </a:p>
        </p:txBody>
      </p:sp>
      <p:sp>
        <p:nvSpPr>
          <p:cNvPr id="8" name="Footer Placeholder 7"/>
          <p:cNvSpPr>
            <a:spLocks noGrp="1"/>
          </p:cNvSpPr>
          <p:nvPr>
            <p:ph type="ftr" sz="quarter" idx="11"/>
          </p:nvPr>
        </p:nvSpPr>
        <p:spPr/>
        <p:txBody>
          <a:bodyPr/>
          <a:lstStyle/>
          <a:p>
            <a:endParaRPr lang="en-AU" altLang="en-US"/>
          </a:p>
        </p:txBody>
      </p:sp>
      <p:sp>
        <p:nvSpPr>
          <p:cNvPr id="9" name="Slide Number Placeholder 8"/>
          <p:cNvSpPr>
            <a:spLocks noGrp="1"/>
          </p:cNvSpPr>
          <p:nvPr>
            <p:ph type="sldNum" sz="quarter" idx="12"/>
          </p:nvPr>
        </p:nvSpPr>
        <p:spPr/>
        <p:txBody>
          <a:bodyPr/>
          <a:lstStyle/>
          <a:p>
            <a:fld id="{4992685E-4996-40ED-9D02-7BCEDFE2E308}" type="slidenum">
              <a:rPr lang="en-AU" altLang="en-US" smtClean="0"/>
              <a:pPr/>
              <a:t>‹#›</a:t>
            </a:fld>
            <a:endParaRPr lang="en-AU" altLang="en-US"/>
          </a:p>
        </p:txBody>
      </p:sp>
    </p:spTree>
    <p:extLst>
      <p:ext uri="{BB962C8B-B14F-4D97-AF65-F5344CB8AC3E}">
        <p14:creationId xmlns:p14="http://schemas.microsoft.com/office/powerpoint/2010/main" val="2843057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AU" altLang="en-US"/>
          </a:p>
        </p:txBody>
      </p:sp>
      <p:sp>
        <p:nvSpPr>
          <p:cNvPr id="4" name="Footer Placeholder 3"/>
          <p:cNvSpPr>
            <a:spLocks noGrp="1"/>
          </p:cNvSpPr>
          <p:nvPr>
            <p:ph type="ftr" sz="quarter" idx="11"/>
          </p:nvPr>
        </p:nvSpPr>
        <p:spPr/>
        <p:txBody>
          <a:bodyPr/>
          <a:lstStyle/>
          <a:p>
            <a:endParaRPr lang="en-AU" altLang="en-US"/>
          </a:p>
        </p:txBody>
      </p:sp>
      <p:sp>
        <p:nvSpPr>
          <p:cNvPr id="5" name="Slide Number Placeholder 4"/>
          <p:cNvSpPr>
            <a:spLocks noGrp="1"/>
          </p:cNvSpPr>
          <p:nvPr>
            <p:ph type="sldNum" sz="quarter" idx="12"/>
          </p:nvPr>
        </p:nvSpPr>
        <p:spPr/>
        <p:txBody>
          <a:bodyPr/>
          <a:lstStyle/>
          <a:p>
            <a:fld id="{CD7EBA7C-C6DE-412D-872F-B8265C83DCD0}" type="slidenum">
              <a:rPr lang="en-AU" altLang="en-US" smtClean="0"/>
              <a:pPr/>
              <a:t>‹#›</a:t>
            </a:fld>
            <a:endParaRPr lang="en-AU" altLang="en-US"/>
          </a:p>
        </p:txBody>
      </p:sp>
    </p:spTree>
    <p:extLst>
      <p:ext uri="{BB962C8B-B14F-4D97-AF65-F5344CB8AC3E}">
        <p14:creationId xmlns:p14="http://schemas.microsoft.com/office/powerpoint/2010/main" val="833076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en-AU" altLang="en-US"/>
          </a:p>
        </p:txBody>
      </p:sp>
      <p:sp>
        <p:nvSpPr>
          <p:cNvPr id="3" name="Footer Placeholder 2"/>
          <p:cNvSpPr>
            <a:spLocks noGrp="1"/>
          </p:cNvSpPr>
          <p:nvPr>
            <p:ph type="ftr" sz="quarter" idx="11"/>
          </p:nvPr>
        </p:nvSpPr>
        <p:spPr/>
        <p:txBody>
          <a:bodyPr/>
          <a:lstStyle/>
          <a:p>
            <a:endParaRPr lang="en-AU" altLang="en-US"/>
          </a:p>
        </p:txBody>
      </p:sp>
      <p:sp>
        <p:nvSpPr>
          <p:cNvPr id="4" name="Slide Number Placeholder 3"/>
          <p:cNvSpPr>
            <a:spLocks noGrp="1"/>
          </p:cNvSpPr>
          <p:nvPr>
            <p:ph type="sldNum" sz="quarter" idx="12"/>
          </p:nvPr>
        </p:nvSpPr>
        <p:spPr/>
        <p:txBody>
          <a:bodyPr/>
          <a:lstStyle/>
          <a:p>
            <a:fld id="{D5E7F068-5510-4DD9-A76E-E3212FA8AFE7}" type="slidenum">
              <a:rPr lang="en-AU" altLang="en-US" smtClean="0"/>
              <a:pPr/>
              <a:t>‹#›</a:t>
            </a:fld>
            <a:endParaRPr lang="en-AU" altLang="en-US"/>
          </a:p>
        </p:txBody>
      </p:sp>
    </p:spTree>
    <p:extLst>
      <p:ext uri="{BB962C8B-B14F-4D97-AF65-F5344CB8AC3E}">
        <p14:creationId xmlns:p14="http://schemas.microsoft.com/office/powerpoint/2010/main" val="202263006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AU" altLang="en-US"/>
          </a:p>
        </p:txBody>
      </p:sp>
      <p:sp>
        <p:nvSpPr>
          <p:cNvPr id="6" name="Footer Placeholder 5"/>
          <p:cNvSpPr>
            <a:spLocks noGrp="1"/>
          </p:cNvSpPr>
          <p:nvPr>
            <p:ph type="ftr" sz="quarter" idx="11"/>
          </p:nvPr>
        </p:nvSpPr>
        <p:spPr/>
        <p:txBody>
          <a:bodyPr/>
          <a:lstStyle/>
          <a:p>
            <a:endParaRPr lang="en-AU" altLang="en-US"/>
          </a:p>
        </p:txBody>
      </p:sp>
      <p:sp>
        <p:nvSpPr>
          <p:cNvPr id="7" name="Slide Number Placeholder 6"/>
          <p:cNvSpPr>
            <a:spLocks noGrp="1"/>
          </p:cNvSpPr>
          <p:nvPr>
            <p:ph type="sldNum" sz="quarter" idx="12"/>
          </p:nvPr>
        </p:nvSpPr>
        <p:spPr/>
        <p:txBody>
          <a:bodyPr/>
          <a:lstStyle/>
          <a:p>
            <a:fld id="{6889B3E4-B17D-4433-839C-14C72DB37A8F}" type="slidenum">
              <a:rPr lang="en-AU" altLang="en-US" smtClean="0"/>
              <a:pPr/>
              <a:t>‹#›</a:t>
            </a:fld>
            <a:endParaRPr lang="en-AU" altLang="en-US"/>
          </a:p>
        </p:txBody>
      </p:sp>
    </p:spTree>
    <p:extLst>
      <p:ext uri="{BB962C8B-B14F-4D97-AF65-F5344CB8AC3E}">
        <p14:creationId xmlns:p14="http://schemas.microsoft.com/office/powerpoint/2010/main" val="9139678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4488-1C3A-4DC5-A47C-AE6178B871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86FF54-D26E-4E33-B931-5D74B805EF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2B2B7D-C6B0-4A3D-8E5D-3EBD63680AE1}"/>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56FEB01F-4499-4A50-B66A-7BE9B8168AD4}"/>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F75BC5D2-D3A6-463D-8261-CB5ACD5D540F}"/>
              </a:ext>
            </a:extLst>
          </p:cNvPr>
          <p:cNvSpPr>
            <a:spLocks noGrp="1" noChangeArrowheads="1"/>
          </p:cNvSpPr>
          <p:nvPr>
            <p:ph type="sldNum" sz="quarter" idx="12"/>
          </p:nvPr>
        </p:nvSpPr>
        <p:spPr>
          <a:ln/>
        </p:spPr>
        <p:txBody>
          <a:bodyPr/>
          <a:lstStyle>
            <a:lvl1pPr>
              <a:defRPr/>
            </a:lvl1pPr>
          </a:lstStyle>
          <a:p>
            <a:pPr>
              <a:defRPr/>
            </a:pPr>
            <a:fld id="{2B291640-B7BA-4478-8C56-AC25EF5DCF9B}" type="slidenum">
              <a:rPr lang="en-AU" altLang="en-US"/>
              <a:pPr>
                <a:defRPr/>
              </a:pPr>
              <a:t>‹#›</a:t>
            </a:fld>
            <a:endParaRPr lang="en-AU" altLang="en-US"/>
          </a:p>
        </p:txBody>
      </p:sp>
    </p:spTree>
    <p:extLst>
      <p:ext uri="{BB962C8B-B14F-4D97-AF65-F5344CB8AC3E}">
        <p14:creationId xmlns:p14="http://schemas.microsoft.com/office/powerpoint/2010/main" val="192124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AU" altLang="en-US"/>
          </a:p>
        </p:txBody>
      </p:sp>
      <p:sp>
        <p:nvSpPr>
          <p:cNvPr id="6" name="Footer Placeholder 5"/>
          <p:cNvSpPr>
            <a:spLocks noGrp="1"/>
          </p:cNvSpPr>
          <p:nvPr>
            <p:ph type="ftr" sz="quarter" idx="11"/>
          </p:nvPr>
        </p:nvSpPr>
        <p:spPr/>
        <p:txBody>
          <a:bodyPr/>
          <a:lstStyle/>
          <a:p>
            <a:endParaRPr lang="en-AU" altLang="en-US"/>
          </a:p>
        </p:txBody>
      </p:sp>
      <p:sp>
        <p:nvSpPr>
          <p:cNvPr id="7" name="Slide Number Placeholder 6"/>
          <p:cNvSpPr>
            <a:spLocks noGrp="1"/>
          </p:cNvSpPr>
          <p:nvPr>
            <p:ph type="sldNum" sz="quarter" idx="12"/>
          </p:nvPr>
        </p:nvSpPr>
        <p:spPr/>
        <p:txBody>
          <a:bodyPr/>
          <a:lstStyle/>
          <a:p>
            <a:fld id="{4DEE578D-313E-48ED-A6C0-12F512DF93D2}" type="slidenum">
              <a:rPr lang="en-AU" altLang="en-US" smtClean="0"/>
              <a:pPr/>
              <a:t>‹#›</a:t>
            </a:fld>
            <a:endParaRPr lang="en-AU" altLang="en-US"/>
          </a:p>
        </p:txBody>
      </p:sp>
    </p:spTree>
    <p:extLst>
      <p:ext uri="{BB962C8B-B14F-4D97-AF65-F5344CB8AC3E}">
        <p14:creationId xmlns:p14="http://schemas.microsoft.com/office/powerpoint/2010/main" val="189798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A96532-11D7-4816-98B4-E232352B6D8A}"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B46DD-32F1-4EC8-9A2B-35A89519013F}" type="slidenum">
              <a:rPr lang="en-US" smtClean="0"/>
              <a:t>‹#›</a:t>
            </a:fld>
            <a:endParaRPr lang="en-US"/>
          </a:p>
        </p:txBody>
      </p:sp>
    </p:spTree>
    <p:extLst>
      <p:ext uri="{BB962C8B-B14F-4D97-AF65-F5344CB8AC3E}">
        <p14:creationId xmlns:p14="http://schemas.microsoft.com/office/powerpoint/2010/main" val="2803510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A96532-11D7-4816-98B4-E232352B6D8A}"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46DD-32F1-4EC8-9A2B-35A89519013F}" type="slidenum">
              <a:rPr lang="en-US" smtClean="0"/>
              <a:t>‹#›</a:t>
            </a:fld>
            <a:endParaRPr lang="en-US"/>
          </a:p>
        </p:txBody>
      </p:sp>
    </p:spTree>
    <p:extLst>
      <p:ext uri="{BB962C8B-B14F-4D97-AF65-F5344CB8AC3E}">
        <p14:creationId xmlns:p14="http://schemas.microsoft.com/office/powerpoint/2010/main" val="4172192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A96532-11D7-4816-98B4-E232352B6D8A}"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46DD-32F1-4EC8-9A2B-35A89519013F}" type="slidenum">
              <a:rPr lang="en-US" smtClean="0"/>
              <a:t>‹#›</a:t>
            </a:fld>
            <a:endParaRPr lang="en-US"/>
          </a:p>
        </p:txBody>
      </p:sp>
    </p:spTree>
    <p:extLst>
      <p:ext uri="{BB962C8B-B14F-4D97-AF65-F5344CB8AC3E}">
        <p14:creationId xmlns:p14="http://schemas.microsoft.com/office/powerpoint/2010/main" val="145307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A96532-11D7-4816-98B4-E232352B6D8A}"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46DD-32F1-4EC8-9A2B-35A89519013F}" type="slidenum">
              <a:rPr lang="en-US" smtClean="0"/>
              <a:t>‹#›</a:t>
            </a:fld>
            <a:endParaRPr lang="en-US"/>
          </a:p>
        </p:txBody>
      </p:sp>
    </p:spTree>
    <p:extLst>
      <p:ext uri="{BB962C8B-B14F-4D97-AF65-F5344CB8AC3E}">
        <p14:creationId xmlns:p14="http://schemas.microsoft.com/office/powerpoint/2010/main" val="691896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A96532-11D7-4816-98B4-E232352B6D8A}"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46DD-32F1-4EC8-9A2B-35A89519013F}" type="slidenum">
              <a:rPr lang="en-US" smtClean="0"/>
              <a:t>‹#›</a:t>
            </a:fld>
            <a:endParaRPr lang="en-US"/>
          </a:p>
        </p:txBody>
      </p:sp>
    </p:spTree>
    <p:extLst>
      <p:ext uri="{BB962C8B-B14F-4D97-AF65-F5344CB8AC3E}">
        <p14:creationId xmlns:p14="http://schemas.microsoft.com/office/powerpoint/2010/main" val="3770456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A96532-11D7-4816-98B4-E232352B6D8A}"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B46DD-32F1-4EC8-9A2B-35A89519013F}" type="slidenum">
              <a:rPr lang="en-US" smtClean="0"/>
              <a:t>‹#›</a:t>
            </a:fld>
            <a:endParaRPr lang="en-US"/>
          </a:p>
        </p:txBody>
      </p:sp>
    </p:spTree>
    <p:extLst>
      <p:ext uri="{BB962C8B-B14F-4D97-AF65-F5344CB8AC3E}">
        <p14:creationId xmlns:p14="http://schemas.microsoft.com/office/powerpoint/2010/main" val="2113555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ltLang="en-US"/>
          </a:p>
        </p:txBody>
      </p:sp>
      <p:sp>
        <p:nvSpPr>
          <p:cNvPr id="5" name="Footer Placeholder 4"/>
          <p:cNvSpPr>
            <a:spLocks noGrp="1"/>
          </p:cNvSpPr>
          <p:nvPr>
            <p:ph type="ftr" sz="quarter" idx="11"/>
          </p:nvPr>
        </p:nvSpPr>
        <p:spPr/>
        <p:txBody>
          <a:bodyPr/>
          <a:lstStyle/>
          <a:p>
            <a:endParaRPr lang="en-AU" altLang="en-US"/>
          </a:p>
        </p:txBody>
      </p:sp>
      <p:sp>
        <p:nvSpPr>
          <p:cNvPr id="6" name="Slide Number Placeholder 5"/>
          <p:cNvSpPr>
            <a:spLocks noGrp="1"/>
          </p:cNvSpPr>
          <p:nvPr>
            <p:ph type="sldNum" sz="quarter" idx="12"/>
          </p:nvPr>
        </p:nvSpPr>
        <p:spPr/>
        <p:txBody>
          <a:bodyPr/>
          <a:lstStyle/>
          <a:p>
            <a:fld id="{F1351636-0FAA-4157-B043-F75D49A39F2E}" type="slidenum">
              <a:rPr lang="en-AU" altLang="en-US" smtClean="0"/>
              <a:pPr/>
              <a:t>‹#›</a:t>
            </a:fld>
            <a:endParaRPr lang="en-AU" alt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353959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ltLang="en-US"/>
          </a:p>
        </p:txBody>
      </p:sp>
      <p:sp>
        <p:nvSpPr>
          <p:cNvPr id="5" name="Footer Placeholder 4"/>
          <p:cNvSpPr>
            <a:spLocks noGrp="1"/>
          </p:cNvSpPr>
          <p:nvPr>
            <p:ph type="ftr" sz="quarter" idx="11"/>
          </p:nvPr>
        </p:nvSpPr>
        <p:spPr/>
        <p:txBody>
          <a:bodyPr/>
          <a:lstStyle/>
          <a:p>
            <a:endParaRPr lang="en-AU" altLang="en-US"/>
          </a:p>
        </p:txBody>
      </p:sp>
      <p:sp>
        <p:nvSpPr>
          <p:cNvPr id="6" name="Slide Number Placeholder 5"/>
          <p:cNvSpPr>
            <a:spLocks noGrp="1"/>
          </p:cNvSpPr>
          <p:nvPr>
            <p:ph type="sldNum" sz="quarter" idx="12"/>
          </p:nvPr>
        </p:nvSpPr>
        <p:spPr/>
        <p:txBody>
          <a:bodyPr/>
          <a:lstStyle/>
          <a:p>
            <a:fld id="{CBFF88C0-6631-405A-A806-E8BE409AF820}" type="slidenum">
              <a:rPr lang="en-AU" altLang="en-US" smtClean="0"/>
              <a:pPr/>
              <a:t>‹#›</a:t>
            </a:fld>
            <a:endParaRPr lang="en-AU" altLang="en-US"/>
          </a:p>
        </p:txBody>
      </p:sp>
    </p:spTree>
    <p:extLst>
      <p:ext uri="{BB962C8B-B14F-4D97-AF65-F5344CB8AC3E}">
        <p14:creationId xmlns:p14="http://schemas.microsoft.com/office/powerpoint/2010/main" val="2448952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6BA2-3C82-4A41-9B2F-8B733BC0A1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E98368-3F5E-4DF9-8EA5-8DB3B87B8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5F271D-113B-41EA-A574-94DFA043A37C}"/>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5" name="Footer Placeholder 4">
            <a:extLst>
              <a:ext uri="{FF2B5EF4-FFF2-40B4-BE49-F238E27FC236}">
                <a16:creationId xmlns:a16="http://schemas.microsoft.com/office/drawing/2014/main" id="{A81345D9-C514-4463-8398-35905C658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5935A-D342-4ED0-A240-C5A4DF46DA00}"/>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54725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D91B-9FED-4D8F-A44E-328AE8A0F04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63F85-09BE-4CDE-9BD2-ECB45031C2C3}"/>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88B9BF3F-2AA0-4BB0-BD65-BAFD07F7C69A}"/>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318124ED-5392-4A30-9ADC-495A7B9637DE}"/>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6B828E1D-8948-4892-90A7-AA4937C27390}"/>
              </a:ext>
            </a:extLst>
          </p:cNvPr>
          <p:cNvSpPr>
            <a:spLocks noGrp="1" noChangeArrowheads="1"/>
          </p:cNvSpPr>
          <p:nvPr>
            <p:ph type="sldNum" sz="quarter" idx="12"/>
          </p:nvPr>
        </p:nvSpPr>
        <p:spPr>
          <a:ln/>
        </p:spPr>
        <p:txBody>
          <a:bodyPr/>
          <a:lstStyle>
            <a:lvl1pPr>
              <a:defRPr/>
            </a:lvl1pPr>
          </a:lstStyle>
          <a:p>
            <a:pPr>
              <a:defRPr/>
            </a:pPr>
            <a:fld id="{6E6E18FD-B699-4BB2-8DFD-5F1885969D28}" type="slidenum">
              <a:rPr lang="en-AU" altLang="en-US"/>
              <a:pPr>
                <a:defRPr/>
              </a:pPr>
              <a:t>‹#›</a:t>
            </a:fld>
            <a:endParaRPr lang="en-AU" altLang="en-US"/>
          </a:p>
        </p:txBody>
      </p:sp>
    </p:spTree>
    <p:extLst>
      <p:ext uri="{BB962C8B-B14F-4D97-AF65-F5344CB8AC3E}">
        <p14:creationId xmlns:p14="http://schemas.microsoft.com/office/powerpoint/2010/main" val="4107171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DFBD-40AC-45C0-A52A-1F6BF2C6D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41226C-244A-492B-93C7-5AF0A0AB4F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5E59F-073D-4DC3-A8C9-40324F8259AC}"/>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5" name="Footer Placeholder 4">
            <a:extLst>
              <a:ext uri="{FF2B5EF4-FFF2-40B4-BE49-F238E27FC236}">
                <a16:creationId xmlns:a16="http://schemas.microsoft.com/office/drawing/2014/main" id="{D9F2D4E5-4E6E-47C6-946C-DEB8DD10E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F67C1-1EFD-41F5-9F1B-6F2C4EE9C5C5}"/>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3822877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073B-C13C-480E-A5CE-2C8DF7483E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D9C3A1-99A0-4D02-B43D-60D5F2EFA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170AC2-1535-4DA5-96E9-EAA3F1A4D8B7}"/>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5" name="Footer Placeholder 4">
            <a:extLst>
              <a:ext uri="{FF2B5EF4-FFF2-40B4-BE49-F238E27FC236}">
                <a16:creationId xmlns:a16="http://schemas.microsoft.com/office/drawing/2014/main" id="{2A46F728-1B04-4DD7-A968-7C484AD3B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20695-8C07-4281-8B1A-590F9453A664}"/>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983588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62FB-EE5F-4B96-B2EB-1FD61DD243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E9FB0-9ABC-4E7F-A868-C3EF9D27BC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D2647C-1743-44F8-A04E-FCF7036330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C7A87A-F15C-4CE5-A6A2-97FD3DEF7DDB}"/>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6" name="Footer Placeholder 5">
            <a:extLst>
              <a:ext uri="{FF2B5EF4-FFF2-40B4-BE49-F238E27FC236}">
                <a16:creationId xmlns:a16="http://schemas.microsoft.com/office/drawing/2014/main" id="{06DAAC90-804B-47F0-A474-765C08787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8E1A8-999A-4CF6-865F-D6D75331F39A}"/>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710580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B7D6-1445-475C-BF13-7327217EBF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42CE6C-FFE3-4809-91B9-B3625EAB8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596C59-8BDF-4039-8416-82E1E181D9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914CB8-3FD0-4098-BBAC-3C0D507E5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8A3169-F64F-4301-940E-7AEEA53B9F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2D1E38-CA3B-4EB9-BB4A-104AA0DB6977}"/>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8" name="Footer Placeholder 7">
            <a:extLst>
              <a:ext uri="{FF2B5EF4-FFF2-40B4-BE49-F238E27FC236}">
                <a16:creationId xmlns:a16="http://schemas.microsoft.com/office/drawing/2014/main" id="{74160B65-88CB-4079-9C79-50E01F35D9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C8011E-FB30-4548-A3CF-631D6B7C442F}"/>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2039267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B1C8-F511-45EA-9CF0-5455ED8B3E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BCC7C-D68F-4109-8123-ADFACC77421D}"/>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4" name="Footer Placeholder 3">
            <a:extLst>
              <a:ext uri="{FF2B5EF4-FFF2-40B4-BE49-F238E27FC236}">
                <a16:creationId xmlns:a16="http://schemas.microsoft.com/office/drawing/2014/main" id="{438E8FCB-6110-4FC3-BAFD-FE9AF847AC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5E165B-060A-44E6-BE7D-645F02B64222}"/>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2740127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BBC99-9B5C-46BB-A9A5-C903DECE87AF}"/>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3" name="Footer Placeholder 2">
            <a:extLst>
              <a:ext uri="{FF2B5EF4-FFF2-40B4-BE49-F238E27FC236}">
                <a16:creationId xmlns:a16="http://schemas.microsoft.com/office/drawing/2014/main" id="{7D1A309D-D673-41AA-AF6C-086C9D01AA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E86D99-2F6C-4567-A0AB-738D4D5908C7}"/>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3786400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E951-ABAD-49A8-8FF8-F1412338B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207D1F-5CDA-4FB6-ABE7-7A76226D6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0BA21-BE65-46E6-9CCD-153ED8D46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EED07E-7FFD-463B-B81E-8595D0B10750}"/>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6" name="Footer Placeholder 5">
            <a:extLst>
              <a:ext uri="{FF2B5EF4-FFF2-40B4-BE49-F238E27FC236}">
                <a16:creationId xmlns:a16="http://schemas.microsoft.com/office/drawing/2014/main" id="{82E8D21E-E023-4593-AA60-64E141557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2281F-7169-4AB3-8DA3-B49F6B1022F5}"/>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3382356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4416-9F5C-438D-8C3E-FF9CFD3D3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9572C2-3C37-4E52-B8AD-DCBBEB5842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0A994-9E13-4780-A38D-65E01978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FFDABA-E204-45BC-BA6B-520C4EF0D2E7}"/>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6" name="Footer Placeholder 5">
            <a:extLst>
              <a:ext uri="{FF2B5EF4-FFF2-40B4-BE49-F238E27FC236}">
                <a16:creationId xmlns:a16="http://schemas.microsoft.com/office/drawing/2014/main" id="{EF6B2C7A-F64D-4E83-8CAC-79D4DB84E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948B0F-A2A2-4595-836A-1D953ADD15BD}"/>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2229098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5094-DF7C-4568-A168-225F2BA73E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505B69-85EA-46EB-B6D6-392A415F08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18A60-03F7-4D6C-A296-C04322AA6B2D}"/>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5" name="Footer Placeholder 4">
            <a:extLst>
              <a:ext uri="{FF2B5EF4-FFF2-40B4-BE49-F238E27FC236}">
                <a16:creationId xmlns:a16="http://schemas.microsoft.com/office/drawing/2014/main" id="{058A8FF1-848C-4FC8-81C3-CCFB90065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D9DF2-DB48-42F0-9338-BED135C1CC02}"/>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1104362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5D6895-806E-4613-9727-023FE3FF6C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9108B9-69D3-414D-A208-1D22DF6B90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1C75B-9072-4D86-81ED-FF408CB26B84}"/>
              </a:ext>
            </a:extLst>
          </p:cNvPr>
          <p:cNvSpPr>
            <a:spLocks noGrp="1"/>
          </p:cNvSpPr>
          <p:nvPr>
            <p:ph type="dt" sz="half" idx="10"/>
          </p:nvPr>
        </p:nvSpPr>
        <p:spPr/>
        <p:txBody>
          <a:bodyPr/>
          <a:lstStyle/>
          <a:p>
            <a:fld id="{9D99E5CA-11B3-4D47-9174-55B01B40441C}" type="datetimeFigureOut">
              <a:rPr lang="en-US" smtClean="0"/>
              <a:t>8/19/2020</a:t>
            </a:fld>
            <a:endParaRPr lang="en-US"/>
          </a:p>
        </p:txBody>
      </p:sp>
      <p:sp>
        <p:nvSpPr>
          <p:cNvPr id="5" name="Footer Placeholder 4">
            <a:extLst>
              <a:ext uri="{FF2B5EF4-FFF2-40B4-BE49-F238E27FC236}">
                <a16:creationId xmlns:a16="http://schemas.microsoft.com/office/drawing/2014/main" id="{40AD1F0F-659C-49CE-B6E1-519F9D078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5E065-F291-472A-A68F-FCC902E7F810}"/>
              </a:ext>
            </a:extLst>
          </p:cNvPr>
          <p:cNvSpPr>
            <a:spLocks noGrp="1"/>
          </p:cNvSpPr>
          <p:nvPr>
            <p:ph type="sldNum" sz="quarter" idx="12"/>
          </p:nvPr>
        </p:nvSpPr>
        <p:spPr/>
        <p:txBody>
          <a:bodyPr/>
          <a:lstStyle/>
          <a:p>
            <a:fld id="{34E2E539-55D6-4A5C-A419-7E9B500A66CF}" type="slidenum">
              <a:rPr lang="en-US" smtClean="0"/>
              <a:t>‹#›</a:t>
            </a:fld>
            <a:endParaRPr lang="en-US"/>
          </a:p>
        </p:txBody>
      </p:sp>
    </p:spTree>
    <p:extLst>
      <p:ext uri="{BB962C8B-B14F-4D97-AF65-F5344CB8AC3E}">
        <p14:creationId xmlns:p14="http://schemas.microsoft.com/office/powerpoint/2010/main" val="76442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8FAB-0D8D-416C-9DC4-0ECC9511E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74007-6630-45F4-832F-F245CA37B8C4}"/>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327F3E-03C7-4E58-988B-ABEFB65064A3}"/>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2241B4-802D-417E-9CF8-C9E64C13EC44}"/>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a:extLst>
              <a:ext uri="{FF2B5EF4-FFF2-40B4-BE49-F238E27FC236}">
                <a16:creationId xmlns:a16="http://schemas.microsoft.com/office/drawing/2014/main" id="{EFD85482-275C-442B-8F4A-4CD180ECDFFD}"/>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id="{B8490DF4-2705-4815-8123-03A44D5E744F}"/>
              </a:ext>
            </a:extLst>
          </p:cNvPr>
          <p:cNvSpPr>
            <a:spLocks noGrp="1" noChangeArrowheads="1"/>
          </p:cNvSpPr>
          <p:nvPr>
            <p:ph type="sldNum" sz="quarter" idx="12"/>
          </p:nvPr>
        </p:nvSpPr>
        <p:spPr>
          <a:ln/>
        </p:spPr>
        <p:txBody>
          <a:bodyPr/>
          <a:lstStyle>
            <a:lvl1pPr>
              <a:defRPr/>
            </a:lvl1pPr>
          </a:lstStyle>
          <a:p>
            <a:pPr>
              <a:defRPr/>
            </a:pPr>
            <a:fld id="{F459E4DF-5ECC-4239-971C-4F87A6806D17}" type="slidenum">
              <a:rPr lang="en-AU" altLang="en-US"/>
              <a:pPr>
                <a:defRPr/>
              </a:pPr>
              <a:t>‹#›</a:t>
            </a:fld>
            <a:endParaRPr lang="en-AU" altLang="en-US"/>
          </a:p>
        </p:txBody>
      </p:sp>
    </p:spTree>
    <p:extLst>
      <p:ext uri="{BB962C8B-B14F-4D97-AF65-F5344CB8AC3E}">
        <p14:creationId xmlns:p14="http://schemas.microsoft.com/office/powerpoint/2010/main" val="2982232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 y="0"/>
            <a:ext cx="12191998"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ound Single Corner Rectangle 7"/>
          <p:cNvSpPr/>
          <p:nvPr/>
        </p:nvSpPr>
        <p:spPr bwMode="ltGray">
          <a:xfrm rot="10800000" flipH="1" flipV="1">
            <a:off x="6928563" y="228598"/>
            <a:ext cx="5036366"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a:xfrm>
            <a:off x="0" y="4"/>
            <a:ext cx="6928560"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a:xfrm>
            <a:off x="0" y="6172200"/>
            <a:ext cx="12192127"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ctrTitle"/>
          </p:nvPr>
        </p:nvSpPr>
        <p:spPr>
          <a:xfrm>
            <a:off x="608171" y="1703718"/>
            <a:ext cx="5792709"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7086860" y="3429000"/>
            <a:ext cx="4573191"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8/19/2020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66421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68724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92127"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12" name="Rectangle 11"/>
          <p:cNvSpPr/>
          <p:nvPr/>
        </p:nvSpPr>
        <p:spPr>
          <a:xfrm>
            <a:off x="0" y="4"/>
            <a:ext cx="5181361"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a:xfrm>
            <a:off x="0" y="6172200"/>
            <a:ext cx="12192127"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ctrTitle"/>
          </p:nvPr>
        </p:nvSpPr>
        <p:spPr>
          <a:xfrm>
            <a:off x="608172" y="914400"/>
            <a:ext cx="4192091"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955" y="4953001"/>
            <a:ext cx="4202307"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8/19/2020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1362" y="228600"/>
            <a:ext cx="6783567" cy="5715000"/>
          </a:xfrm>
          <a:prstGeom prst="round1Rect">
            <a:avLst>
              <a:gd name="adj" fmla="val 5636"/>
            </a:avLst>
          </a:prstGeom>
          <a:solidFill>
            <a:schemeClr val="bg2"/>
          </a:solidFill>
        </p:spPr>
        <p:txBody>
          <a:bodyPr tIns="91440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199243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12192127"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a:xfrm>
            <a:off x="7453085" y="0"/>
            <a:ext cx="4738915"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ound Single Corner Rectangle 9"/>
          <p:cNvSpPr/>
          <p:nvPr/>
        </p:nvSpPr>
        <p:spPr bwMode="ltGray">
          <a:xfrm rot="10800000" flipV="1">
            <a:off x="220030" y="234352"/>
            <a:ext cx="7239295"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11" name="Rectangle 10"/>
          <p:cNvSpPr/>
          <p:nvPr/>
        </p:nvSpPr>
        <p:spPr>
          <a:xfrm>
            <a:off x="0" y="6477000"/>
            <a:ext cx="12192127"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1294150" y="685800"/>
            <a:ext cx="5640270" cy="4191000"/>
          </a:xfrm>
        </p:spPr>
        <p:txBody>
          <a:bodyPr anchor="b">
            <a:no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294150" y="5029200"/>
            <a:ext cx="5640269"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8/19/2020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1118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4150" y="1981200"/>
            <a:ext cx="4649412"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39" y="1981200"/>
            <a:ext cx="4649414"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8/19/2020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5473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4150" y="1981200"/>
            <a:ext cx="464636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4150" y="2819400"/>
            <a:ext cx="464636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90" y="1981200"/>
            <a:ext cx="464636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1490" y="2819400"/>
            <a:ext cx="464636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8/19/2020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6149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8/19/2020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65454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8/19/2020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99896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12192127"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a:xfrm>
            <a:off x="2" y="0"/>
            <a:ext cx="12192127"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10" name="Round Single Corner Rectangle 9"/>
          <p:cNvSpPr/>
          <p:nvPr/>
        </p:nvSpPr>
        <p:spPr bwMode="ltGray">
          <a:xfrm rot="10800000" flipH="1" flipV="1">
            <a:off x="4724044" y="234352"/>
            <a:ext cx="7239423"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11" name="Rectangle 10"/>
          <p:cNvSpPr/>
          <p:nvPr/>
        </p:nvSpPr>
        <p:spPr>
          <a:xfrm>
            <a:off x="1" y="1"/>
            <a:ext cx="472404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592352" y="234351"/>
            <a:ext cx="3774846"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4" name="Text Placeholder 3"/>
          <p:cNvSpPr>
            <a:spLocks noGrp="1"/>
          </p:cNvSpPr>
          <p:nvPr>
            <p:ph type="body" sz="half" idx="2"/>
          </p:nvPr>
        </p:nvSpPr>
        <p:spPr>
          <a:xfrm>
            <a:off x="582135" y="5029200"/>
            <a:ext cx="3783571"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8/19/2020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6427" y="465285"/>
            <a:ext cx="6788382"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1650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12192127"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18" name="Rectangle 17"/>
          <p:cNvSpPr/>
          <p:nvPr/>
        </p:nvSpPr>
        <p:spPr>
          <a:xfrm>
            <a:off x="7467958" y="4"/>
            <a:ext cx="472404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7885205" y="234351"/>
            <a:ext cx="3774846"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a:t>Click to edit Master title style</a:t>
            </a:r>
            <a:endParaRPr/>
          </a:p>
        </p:txBody>
      </p:sp>
      <p:sp>
        <p:nvSpPr>
          <p:cNvPr id="4" name="Text Placeholder 3"/>
          <p:cNvSpPr>
            <a:spLocks noGrp="1"/>
          </p:cNvSpPr>
          <p:nvPr>
            <p:ph type="body" sz="half" idx="2"/>
          </p:nvPr>
        </p:nvSpPr>
        <p:spPr>
          <a:xfrm>
            <a:off x="7874987" y="5029200"/>
            <a:ext cx="3783571"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Rectangle 19"/>
          <p:cNvSpPr/>
          <p:nvPr/>
        </p:nvSpPr>
        <p:spPr>
          <a:xfrm>
            <a:off x="0" y="6172200"/>
            <a:ext cx="12192127"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5" name="Date Placeholder 4"/>
          <p:cNvSpPr>
            <a:spLocks noGrp="1"/>
          </p:cNvSpPr>
          <p:nvPr>
            <p:ph type="dt" sz="half" idx="10"/>
          </p:nvPr>
        </p:nvSpPr>
        <p:spPr/>
        <p:txBody>
          <a:bodyPr/>
          <a:lstStyle/>
          <a:p>
            <a:fld id="{749F4917-CE56-4645-8050-1555FA0B180B}" type="datetimeFigureOut">
              <a:rPr lang="en-US"/>
              <a:pPr/>
              <a:t>8/19/2020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72" y="234352"/>
            <a:ext cx="7240885"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3" name="Picture Placeholder 2"/>
          <p:cNvSpPr>
            <a:spLocks noGrp="1"/>
          </p:cNvSpPr>
          <p:nvPr>
            <p:ph type="pic" idx="1"/>
          </p:nvPr>
        </p:nvSpPr>
        <p:spPr>
          <a:xfrm flipH="1">
            <a:off x="457318" y="465284"/>
            <a:ext cx="6781981"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118132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B593-BD63-4D6A-85A0-91DF7D66A229}"/>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E29587-AB4E-4D6E-BC0E-5D5FBFAB917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3D4F06-F67D-4166-AA69-4A0F16C82A2F}"/>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9BAD82-4AB8-4F18-90A8-FC8401341E3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C852EC-F6F1-4478-8B44-02A65F832918}"/>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A555F44-56B1-462F-8A62-53FC4A836007}"/>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8" name="Rectangle 5">
            <a:extLst>
              <a:ext uri="{FF2B5EF4-FFF2-40B4-BE49-F238E27FC236}">
                <a16:creationId xmlns:a16="http://schemas.microsoft.com/office/drawing/2014/main" id="{FE9F2C2D-A959-4E0C-8696-2C58A2BA978D}"/>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9" name="Rectangle 6">
            <a:extLst>
              <a:ext uri="{FF2B5EF4-FFF2-40B4-BE49-F238E27FC236}">
                <a16:creationId xmlns:a16="http://schemas.microsoft.com/office/drawing/2014/main" id="{D4EC43DA-26A1-48B7-BAA9-65F56691B7BF}"/>
              </a:ext>
            </a:extLst>
          </p:cNvPr>
          <p:cNvSpPr>
            <a:spLocks noGrp="1" noChangeArrowheads="1"/>
          </p:cNvSpPr>
          <p:nvPr>
            <p:ph type="sldNum" sz="quarter" idx="12"/>
          </p:nvPr>
        </p:nvSpPr>
        <p:spPr>
          <a:ln/>
        </p:spPr>
        <p:txBody>
          <a:bodyPr/>
          <a:lstStyle>
            <a:lvl1pPr>
              <a:defRPr/>
            </a:lvl1pPr>
          </a:lstStyle>
          <a:p>
            <a:pPr>
              <a:defRPr/>
            </a:pPr>
            <a:fld id="{2BAB0AF4-A3D5-4318-A816-C81654C32898}" type="slidenum">
              <a:rPr lang="en-AU" altLang="en-US"/>
              <a:pPr>
                <a:defRPr/>
              </a:pPr>
              <a:t>‹#›</a:t>
            </a:fld>
            <a:endParaRPr lang="en-AU" altLang="en-US"/>
          </a:p>
        </p:txBody>
      </p:sp>
    </p:spTree>
    <p:extLst>
      <p:ext uri="{BB962C8B-B14F-4D97-AF65-F5344CB8AC3E}">
        <p14:creationId xmlns:p14="http://schemas.microsoft.com/office/powerpoint/2010/main" val="5098697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34655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4150" y="582614"/>
            <a:ext cx="8185694" cy="55895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8503" y="582614"/>
            <a:ext cx="1951545" cy="5589587"/>
          </a:xfrm>
        </p:spPr>
        <p:txBody>
          <a:bodyPr vert="eaVert"/>
          <a:lstStyle/>
          <a:p>
            <a:r>
              <a:rPr lang="en-US"/>
              <a:t>Click to edit Master title style</a:t>
            </a:r>
            <a:endParaRPr/>
          </a:p>
        </p:txBody>
      </p:sp>
    </p:spTree>
    <p:extLst>
      <p:ext uri="{BB962C8B-B14F-4D97-AF65-F5344CB8AC3E}">
        <p14:creationId xmlns:p14="http://schemas.microsoft.com/office/powerpoint/2010/main" val="39875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284B-90DD-427D-8BE8-6989A20944FD}"/>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63EF85-16C8-413E-B060-272680996C42}"/>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4" name="Rectangle 5">
            <a:extLst>
              <a:ext uri="{FF2B5EF4-FFF2-40B4-BE49-F238E27FC236}">
                <a16:creationId xmlns:a16="http://schemas.microsoft.com/office/drawing/2014/main" id="{75B2792E-D598-42E2-8ADB-B9BFB4988FD1}"/>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5" name="Rectangle 6">
            <a:extLst>
              <a:ext uri="{FF2B5EF4-FFF2-40B4-BE49-F238E27FC236}">
                <a16:creationId xmlns:a16="http://schemas.microsoft.com/office/drawing/2014/main" id="{91779E31-FA99-4488-86B4-F4E259DE178C}"/>
              </a:ext>
            </a:extLst>
          </p:cNvPr>
          <p:cNvSpPr>
            <a:spLocks noGrp="1" noChangeArrowheads="1"/>
          </p:cNvSpPr>
          <p:nvPr>
            <p:ph type="sldNum" sz="quarter" idx="12"/>
          </p:nvPr>
        </p:nvSpPr>
        <p:spPr>
          <a:ln/>
        </p:spPr>
        <p:txBody>
          <a:bodyPr/>
          <a:lstStyle>
            <a:lvl1pPr>
              <a:defRPr/>
            </a:lvl1pPr>
          </a:lstStyle>
          <a:p>
            <a:pPr>
              <a:defRPr/>
            </a:pPr>
            <a:fld id="{90C76E74-C8D9-44D1-A930-F511574A42E9}" type="slidenum">
              <a:rPr lang="en-AU" altLang="en-US"/>
              <a:pPr>
                <a:defRPr/>
              </a:pPr>
              <a:t>‹#›</a:t>
            </a:fld>
            <a:endParaRPr lang="en-AU" altLang="en-US"/>
          </a:p>
        </p:txBody>
      </p:sp>
    </p:spTree>
    <p:extLst>
      <p:ext uri="{BB962C8B-B14F-4D97-AF65-F5344CB8AC3E}">
        <p14:creationId xmlns:p14="http://schemas.microsoft.com/office/powerpoint/2010/main" val="245140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20BE80E-A42F-4BFD-BAE8-B964B626874F}"/>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3" name="Rectangle 5">
            <a:extLst>
              <a:ext uri="{FF2B5EF4-FFF2-40B4-BE49-F238E27FC236}">
                <a16:creationId xmlns:a16="http://schemas.microsoft.com/office/drawing/2014/main" id="{8E0C890E-ECAB-4AD8-8723-82AA2EEF47C3}"/>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4" name="Rectangle 6">
            <a:extLst>
              <a:ext uri="{FF2B5EF4-FFF2-40B4-BE49-F238E27FC236}">
                <a16:creationId xmlns:a16="http://schemas.microsoft.com/office/drawing/2014/main" id="{6C4872AD-0308-4B43-9794-2155FEC9D96C}"/>
              </a:ext>
            </a:extLst>
          </p:cNvPr>
          <p:cNvSpPr>
            <a:spLocks noGrp="1" noChangeArrowheads="1"/>
          </p:cNvSpPr>
          <p:nvPr>
            <p:ph type="sldNum" sz="quarter" idx="12"/>
          </p:nvPr>
        </p:nvSpPr>
        <p:spPr>
          <a:ln/>
        </p:spPr>
        <p:txBody>
          <a:bodyPr/>
          <a:lstStyle>
            <a:lvl1pPr>
              <a:defRPr/>
            </a:lvl1pPr>
          </a:lstStyle>
          <a:p>
            <a:pPr>
              <a:defRPr/>
            </a:pPr>
            <a:fld id="{1398CAD4-5CD8-443B-B2E2-B28ECE91D527}" type="slidenum">
              <a:rPr lang="en-AU" altLang="en-US"/>
              <a:pPr>
                <a:defRPr/>
              </a:pPr>
              <a:t>‹#›</a:t>
            </a:fld>
            <a:endParaRPr lang="en-AU" altLang="en-US"/>
          </a:p>
        </p:txBody>
      </p:sp>
    </p:spTree>
    <p:extLst>
      <p:ext uri="{BB962C8B-B14F-4D97-AF65-F5344CB8AC3E}">
        <p14:creationId xmlns:p14="http://schemas.microsoft.com/office/powerpoint/2010/main" val="9292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0A94-ECDD-4886-AA7F-69711F8CC75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DCF418-FA17-4BAE-8949-97483989F2F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1B6408-F74F-415F-A335-77C845955C5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2615C74-8C71-4BD3-B38B-A909A6F74D9E}"/>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a:extLst>
              <a:ext uri="{FF2B5EF4-FFF2-40B4-BE49-F238E27FC236}">
                <a16:creationId xmlns:a16="http://schemas.microsoft.com/office/drawing/2014/main" id="{C4F3E4BD-9272-47E0-85C3-1F8DD31A0FD4}"/>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id="{FAA6E678-70FA-45F0-9F16-1C6AA7A0CCA3}"/>
              </a:ext>
            </a:extLst>
          </p:cNvPr>
          <p:cNvSpPr>
            <a:spLocks noGrp="1" noChangeArrowheads="1"/>
          </p:cNvSpPr>
          <p:nvPr>
            <p:ph type="sldNum" sz="quarter" idx="12"/>
          </p:nvPr>
        </p:nvSpPr>
        <p:spPr>
          <a:ln/>
        </p:spPr>
        <p:txBody>
          <a:bodyPr/>
          <a:lstStyle>
            <a:lvl1pPr>
              <a:defRPr/>
            </a:lvl1pPr>
          </a:lstStyle>
          <a:p>
            <a:pPr>
              <a:defRPr/>
            </a:pPr>
            <a:fld id="{8A3A635B-AFE3-4A2A-BBBD-E114BA4FFADF}" type="slidenum">
              <a:rPr lang="en-AU" altLang="en-US"/>
              <a:pPr>
                <a:defRPr/>
              </a:pPr>
              <a:t>‹#›</a:t>
            </a:fld>
            <a:endParaRPr lang="en-AU" altLang="en-US"/>
          </a:p>
        </p:txBody>
      </p:sp>
    </p:spTree>
    <p:extLst>
      <p:ext uri="{BB962C8B-B14F-4D97-AF65-F5344CB8AC3E}">
        <p14:creationId xmlns:p14="http://schemas.microsoft.com/office/powerpoint/2010/main" val="45901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880A-5CF7-4B30-8CC9-EEA13EACCFE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9B734F-CEFE-499B-B1B1-D6A1D501510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B0FC5609-E5EA-4C9A-8317-DD0FEEEA470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FD136666-1C3D-4F6F-BE5A-6AAB8A34783E}"/>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a:extLst>
              <a:ext uri="{FF2B5EF4-FFF2-40B4-BE49-F238E27FC236}">
                <a16:creationId xmlns:a16="http://schemas.microsoft.com/office/drawing/2014/main" id="{C80CB7BC-5FD3-49B8-991B-D9212C392597}"/>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id="{D49FF38D-74FF-41FD-A611-59A8F0D9C31E}"/>
              </a:ext>
            </a:extLst>
          </p:cNvPr>
          <p:cNvSpPr>
            <a:spLocks noGrp="1" noChangeArrowheads="1"/>
          </p:cNvSpPr>
          <p:nvPr>
            <p:ph type="sldNum" sz="quarter" idx="12"/>
          </p:nvPr>
        </p:nvSpPr>
        <p:spPr>
          <a:ln/>
        </p:spPr>
        <p:txBody>
          <a:bodyPr/>
          <a:lstStyle>
            <a:lvl1pPr>
              <a:defRPr/>
            </a:lvl1pPr>
          </a:lstStyle>
          <a:p>
            <a:pPr>
              <a:defRPr/>
            </a:pPr>
            <a:fld id="{30E79E4D-C56D-4473-99B8-B40568219551}" type="slidenum">
              <a:rPr lang="en-AU" altLang="en-US"/>
              <a:pPr>
                <a:defRPr/>
              </a:pPr>
              <a:t>‹#›</a:t>
            </a:fld>
            <a:endParaRPr lang="en-AU" altLang="en-US"/>
          </a:p>
        </p:txBody>
      </p:sp>
    </p:spTree>
    <p:extLst>
      <p:ext uri="{BB962C8B-B14F-4D97-AF65-F5344CB8AC3E}">
        <p14:creationId xmlns:p14="http://schemas.microsoft.com/office/powerpoint/2010/main" val="78982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52E2B9-77E2-4E01-B6A9-2E420AED069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B08BC324-5B9C-4ED9-BAFF-60448538593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CC58CE0D-1C28-4118-8F4F-148E54FF396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en-US"/>
          </a:p>
        </p:txBody>
      </p:sp>
      <p:sp>
        <p:nvSpPr>
          <p:cNvPr id="1029" name="Rectangle 5">
            <a:extLst>
              <a:ext uri="{FF2B5EF4-FFF2-40B4-BE49-F238E27FC236}">
                <a16:creationId xmlns:a16="http://schemas.microsoft.com/office/drawing/2014/main" id="{0DB8A8B6-CFF4-445B-8B3F-7924D40BBE3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en-US"/>
          </a:p>
        </p:txBody>
      </p:sp>
      <p:sp>
        <p:nvSpPr>
          <p:cNvPr id="1030" name="Rectangle 6">
            <a:extLst>
              <a:ext uri="{FF2B5EF4-FFF2-40B4-BE49-F238E27FC236}">
                <a16:creationId xmlns:a16="http://schemas.microsoft.com/office/drawing/2014/main" id="{058322A1-06E8-4665-BBAB-15BBA220A58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ACD3220-0D89-4B28-BCF3-0E917BF229A9}" type="slidenum">
              <a:rPr lang="en-AU" altLang="en-US"/>
              <a:pPr>
                <a:defRPr/>
              </a:pPr>
              <a:t>‹#›</a:t>
            </a:fld>
            <a:endParaRPr lang="en-AU" altLang="en-US"/>
          </a:p>
        </p:txBody>
      </p:sp>
    </p:spTree>
    <p:extLst>
      <p:ext uri="{BB962C8B-B14F-4D97-AF65-F5344CB8AC3E}">
        <p14:creationId xmlns:p14="http://schemas.microsoft.com/office/powerpoint/2010/main" val="9087062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A96532-11D7-4816-98B4-E232352B6D8A}" type="datetimeFigureOut">
              <a:rPr lang="en-US" smtClean="0"/>
              <a:t>8/19/2020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6B46DD-32F1-4EC8-9A2B-35A89519013F}" type="slidenum">
              <a:rPr lang="en-US" smtClean="0"/>
              <a:t>‹#›</a:t>
            </a:fld>
            <a:endParaRPr lang="en-US"/>
          </a:p>
        </p:txBody>
      </p:sp>
    </p:spTree>
    <p:extLst>
      <p:ext uri="{BB962C8B-B14F-4D97-AF65-F5344CB8AC3E}">
        <p14:creationId xmlns:p14="http://schemas.microsoft.com/office/powerpoint/2010/main" val="163192825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7772A-2F2F-4C18-A1AA-958E5E0AE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876504-011F-45D6-BB7B-7A7D7140B6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0EDDA-EAB8-405F-8860-CAD87805F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9E5CA-11B3-4D47-9174-55B01B40441C}" type="datetimeFigureOut">
              <a:rPr lang="en-US" smtClean="0"/>
              <a:t>8/19/2020</a:t>
            </a:fld>
            <a:endParaRPr lang="en-US"/>
          </a:p>
        </p:txBody>
      </p:sp>
      <p:sp>
        <p:nvSpPr>
          <p:cNvPr id="5" name="Footer Placeholder 4">
            <a:extLst>
              <a:ext uri="{FF2B5EF4-FFF2-40B4-BE49-F238E27FC236}">
                <a16:creationId xmlns:a16="http://schemas.microsoft.com/office/drawing/2014/main" id="{78C5AF85-66F7-4F97-B125-551653D53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1B544-CF40-4751-8947-CD01C5EAC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2E539-55D6-4A5C-A419-7E9B500A66CF}" type="slidenum">
              <a:rPr lang="en-US" smtClean="0"/>
              <a:t>‹#›</a:t>
            </a:fld>
            <a:endParaRPr lang="en-US"/>
          </a:p>
        </p:txBody>
      </p:sp>
    </p:spTree>
    <p:extLst>
      <p:ext uri="{BB962C8B-B14F-4D97-AF65-F5344CB8AC3E}">
        <p14:creationId xmlns:p14="http://schemas.microsoft.com/office/powerpoint/2010/main" val="35424542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3467"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a:xfrm>
            <a:off x="11963468" y="6477000"/>
            <a:ext cx="22853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7" name="Rectangle 6"/>
          <p:cNvSpPr/>
          <p:nvPr/>
        </p:nvSpPr>
        <p:spPr>
          <a:xfrm>
            <a:off x="2" y="0"/>
            <a:ext cx="12192000"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10" name="Round Single Corner Rectangle 9"/>
          <p:cNvSpPr/>
          <p:nvPr/>
        </p:nvSpPr>
        <p:spPr>
          <a:xfrm>
            <a:off x="0" y="228600"/>
            <a:ext cx="11964993"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1294150" y="563562"/>
            <a:ext cx="9603701" cy="1189038"/>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4150" y="1981200"/>
            <a:ext cx="9603703"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916134" y="6248400"/>
            <a:ext cx="1091743"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n-US"/>
              <a:pPr/>
              <a:t>8/19/2020</a:t>
            </a:fld>
            <a:endParaRPr/>
          </a:p>
        </p:txBody>
      </p:sp>
      <p:sp>
        <p:nvSpPr>
          <p:cNvPr id="5" name="Footer Placeholder 4"/>
          <p:cNvSpPr>
            <a:spLocks noGrp="1"/>
          </p:cNvSpPr>
          <p:nvPr>
            <p:ph type="ftr" sz="quarter" idx="3"/>
          </p:nvPr>
        </p:nvSpPr>
        <p:spPr>
          <a:xfrm>
            <a:off x="1294150" y="6248400"/>
            <a:ext cx="7469543"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5651" y="6248400"/>
            <a:ext cx="762201"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19221835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workofthepeople.com/loved-back-to-life" TargetMode="External"/><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bkKLN1WGKl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3">
            <a:extLst>
              <a:ext uri="{FF2B5EF4-FFF2-40B4-BE49-F238E27FC236}">
                <a16:creationId xmlns:a16="http://schemas.microsoft.com/office/drawing/2014/main" id="{683FF6E9-D62A-4165-830C-D14831F017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srgbClr val="000000"/>
              </a:buClr>
              <a:buSzPct val="100000"/>
              <a:buFont typeface="Arial"/>
              <a:buNone/>
              <a:tabLst/>
              <a:defRPr/>
            </a:pPr>
            <a:endParaRPr kumimoji="0" lang="en-US" sz="1600" b="0" i="0" u="none" strike="noStrike" kern="1200" cap="all"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4268A3B2-2C94-4AD3-9392-12FD1676620F}"/>
              </a:ext>
            </a:extLst>
          </p:cNvPr>
          <p:cNvSpPr>
            <a:spLocks noGrp="1"/>
          </p:cNvSpPr>
          <p:nvPr>
            <p:ph type="title"/>
          </p:nvPr>
        </p:nvSpPr>
        <p:spPr>
          <a:xfrm>
            <a:off x="709448" y="1913950"/>
            <a:ext cx="4204137" cy="1342754"/>
          </a:xfrm>
        </p:spPr>
        <p:txBody>
          <a:bodyPr vert="horz" lIns="91440" tIns="45720" rIns="91440" bIns="45720" rtlCol="0">
            <a:normAutofit/>
          </a:bodyPr>
          <a:lstStyle/>
          <a:p>
            <a:pPr eaLnBrk="1" hangingPunct="1">
              <a:lnSpc>
                <a:spcPct val="90000"/>
              </a:lnSpc>
            </a:pPr>
            <a:r>
              <a:rPr lang="en-US" sz="2800" kern="1200" dirty="0">
                <a:latin typeface="+mj-lt"/>
                <a:ea typeface="+mj-ea"/>
                <a:cs typeface="+mj-cs"/>
              </a:rPr>
              <a:t>Take a few minutes with </a:t>
            </a:r>
            <a:r>
              <a:rPr lang="en-US" sz="2800" dirty="0"/>
              <a:t>a</a:t>
            </a:r>
            <a:r>
              <a:rPr lang="en-US" sz="2800" kern="1200" dirty="0">
                <a:latin typeface="+mj-lt"/>
                <a:ea typeface="+mj-ea"/>
                <a:cs typeface="+mj-cs"/>
              </a:rPr>
              <a:t> partner to check in…</a:t>
            </a:r>
          </a:p>
        </p:txBody>
      </p:sp>
      <p:cxnSp>
        <p:nvCxnSpPr>
          <p:cNvPr id="21" name="Straight Connector 2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7F8AF831-AA74-44BB-956F-9CE04751BC38}"/>
              </a:ext>
            </a:extLst>
          </p:cNvPr>
          <p:cNvSpPr>
            <a:spLocks noGrp="1"/>
          </p:cNvSpPr>
          <p:nvPr>
            <p:ph idx="1"/>
          </p:nvPr>
        </p:nvSpPr>
        <p:spPr>
          <a:xfrm>
            <a:off x="344129" y="3417573"/>
            <a:ext cx="6304321" cy="3288025"/>
          </a:xfrm>
        </p:spPr>
        <p:txBody>
          <a:bodyPr anchor="ctr">
            <a:normAutofit/>
          </a:bodyPr>
          <a:lstStyle/>
          <a:p>
            <a:pPr marL="0" lvl="0" indent="0">
              <a:buNone/>
            </a:pPr>
            <a:r>
              <a:rPr lang="en-US" dirty="0">
                <a:solidFill>
                  <a:srgbClr val="000000"/>
                </a:solidFill>
              </a:rPr>
              <a:t>When you were a kid, what did you want to be when you grew up?</a:t>
            </a:r>
          </a:p>
          <a:p>
            <a:endParaRPr lang="en-US" sz="1800" dirty="0"/>
          </a:p>
        </p:txBody>
      </p:sp>
    </p:spTree>
    <p:extLst>
      <p:ext uri="{BB962C8B-B14F-4D97-AF65-F5344CB8AC3E}">
        <p14:creationId xmlns:p14="http://schemas.microsoft.com/office/powerpoint/2010/main" val="100015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4840D30-B890-4554-8AE3-CB60B73B6558}"/>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54BF25A-7B57-4B8F-955A-3062F3E4017E}"/>
              </a:ext>
            </a:extLst>
          </p:cNvPr>
          <p:cNvSpPr>
            <a:spLocks noGrp="1"/>
          </p:cNvSpPr>
          <p:nvPr>
            <p:ph idx="1"/>
          </p:nvPr>
        </p:nvSpPr>
        <p:spPr>
          <a:xfrm>
            <a:off x="5295899" y="738619"/>
            <a:ext cx="6734175" cy="5919355"/>
          </a:xfrm>
        </p:spPr>
        <p:txBody>
          <a:bodyPr anchor="ctr">
            <a:normAutofit/>
          </a:bodyPr>
          <a:lstStyle/>
          <a:p>
            <a:pPr marL="0" indent="0">
              <a:buNone/>
            </a:pPr>
            <a:r>
              <a:rPr lang="en-US" sz="2400" b="1" dirty="0">
                <a:solidFill>
                  <a:srgbClr val="000000"/>
                </a:solidFill>
              </a:rPr>
              <a:t>I don’t understand myself at all, for I really want to do what is right, but I can’t. I do what I don’t want to—what I hate.  I know perfectly well that what I am doing is wrong, and my bad conscience proves that I agree with these laws I am breaking. But I can’t help myself because I’m no longer doing it. It is sin inside me that is stronger than I am that makes me do these evil things.</a:t>
            </a:r>
          </a:p>
          <a:p>
            <a:endParaRPr lang="en-US" sz="2400" b="1" dirty="0">
              <a:solidFill>
                <a:srgbClr val="000000"/>
              </a:solidFill>
            </a:endParaRPr>
          </a:p>
          <a:p>
            <a:pPr marL="0" indent="0">
              <a:buNone/>
            </a:pPr>
            <a:r>
              <a:rPr lang="en-US" sz="2400" b="1" dirty="0">
                <a:solidFill>
                  <a:srgbClr val="000000"/>
                </a:solidFill>
              </a:rPr>
              <a:t>So you see how it is: my new life tells me to do right, but the old nature that is still inside me loves to sin. Oh, what a terrible predicament I’m in! Who will free me from my slavery to this deadly lower nature? Thank God! It has been done by Jesus Christ our Lord. He has set me free.</a:t>
            </a:r>
          </a:p>
          <a:p>
            <a:pPr marL="0" indent="0">
              <a:buNone/>
            </a:pPr>
            <a:r>
              <a:rPr lang="en-US" sz="2400" b="1" i="1" dirty="0">
                <a:solidFill>
                  <a:srgbClr val="000000"/>
                </a:solidFill>
              </a:rPr>
              <a:t>St Paul in Romans Ch. 7</a:t>
            </a:r>
          </a:p>
        </p:txBody>
      </p:sp>
    </p:spTree>
    <p:extLst>
      <p:ext uri="{BB962C8B-B14F-4D97-AF65-F5344CB8AC3E}">
        <p14:creationId xmlns:p14="http://schemas.microsoft.com/office/powerpoint/2010/main" val="279326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C986-0695-4D67-AEFF-95EE1A4B00A6}"/>
              </a:ext>
            </a:extLst>
          </p:cNvPr>
          <p:cNvSpPr>
            <a:spLocks noGrp="1"/>
          </p:cNvSpPr>
          <p:nvPr>
            <p:ph type="title"/>
          </p:nvPr>
        </p:nvSpPr>
        <p:spPr/>
        <p:txBody>
          <a:bodyPr>
            <a:normAutofit fontScale="90000"/>
          </a:bodyPr>
          <a:lstStyle/>
          <a:p>
            <a:pPr algn="ctr"/>
            <a:br>
              <a:rPr lang="en-US" i="1" dirty="0">
                <a:solidFill>
                  <a:schemeClr val="accent1">
                    <a:lumMod val="40000"/>
                    <a:lumOff val="60000"/>
                  </a:schemeClr>
                </a:solidFill>
              </a:rPr>
            </a:br>
            <a:r>
              <a:rPr lang="en-US" sz="6000" b="1" dirty="0">
                <a:solidFill>
                  <a:schemeClr val="accent1">
                    <a:lumMod val="40000"/>
                    <a:lumOff val="60000"/>
                  </a:schemeClr>
                </a:solidFill>
              </a:rPr>
              <a:t>Saint and Sinner</a:t>
            </a:r>
            <a:br>
              <a:rPr lang="en-US" i="1" dirty="0">
                <a:solidFill>
                  <a:schemeClr val="accent1">
                    <a:lumMod val="40000"/>
                    <a:lumOff val="60000"/>
                  </a:schemeClr>
                </a:solidFill>
              </a:rPr>
            </a:br>
            <a:r>
              <a:rPr lang="en-US" i="1" dirty="0">
                <a:solidFill>
                  <a:schemeClr val="accent1">
                    <a:lumMod val="40000"/>
                    <a:lumOff val="60000"/>
                  </a:schemeClr>
                </a:solidFill>
              </a:rPr>
              <a:t>(Simul Justus et </a:t>
            </a:r>
            <a:r>
              <a:rPr lang="en-US" i="1" dirty="0" err="1">
                <a:solidFill>
                  <a:schemeClr val="accent1">
                    <a:lumMod val="40000"/>
                    <a:lumOff val="60000"/>
                  </a:schemeClr>
                </a:solidFill>
              </a:rPr>
              <a:t>pecator</a:t>
            </a:r>
            <a:r>
              <a:rPr lang="en-US" i="1" dirty="0">
                <a:solidFill>
                  <a:schemeClr val="accent1">
                    <a:lumMod val="40000"/>
                    <a:lumOff val="60000"/>
                  </a:schemeClr>
                </a:solidFill>
              </a:rPr>
              <a:t>)</a:t>
            </a:r>
            <a:br>
              <a:rPr lang="en-US" i="1" dirty="0">
                <a:solidFill>
                  <a:schemeClr val="accent1">
                    <a:lumMod val="40000"/>
                    <a:lumOff val="60000"/>
                  </a:schemeClr>
                </a:solidFill>
              </a:rPr>
            </a:br>
            <a:endParaRPr lang="en-US" dirty="0"/>
          </a:p>
        </p:txBody>
      </p:sp>
      <p:sp>
        <p:nvSpPr>
          <p:cNvPr id="3" name="Content Placeholder 2">
            <a:extLst>
              <a:ext uri="{FF2B5EF4-FFF2-40B4-BE49-F238E27FC236}">
                <a16:creationId xmlns:a16="http://schemas.microsoft.com/office/drawing/2014/main" id="{82F71D97-550C-43A3-B1E9-D8A791B6C4A8}"/>
              </a:ext>
            </a:extLst>
          </p:cNvPr>
          <p:cNvSpPr>
            <a:spLocks noGrp="1"/>
          </p:cNvSpPr>
          <p:nvPr>
            <p:ph idx="1"/>
          </p:nvPr>
        </p:nvSpPr>
        <p:spPr>
          <a:xfrm>
            <a:off x="259702" y="2239347"/>
            <a:ext cx="11672596" cy="4376155"/>
          </a:xfrm>
        </p:spPr>
        <p:txBody>
          <a:bodyPr/>
          <a:lstStyle/>
          <a:p>
            <a:pPr marL="0" indent="0" algn="ctr">
              <a:buNone/>
            </a:pPr>
            <a:r>
              <a:rPr lang="en-US" sz="3600" i="1" dirty="0">
                <a:solidFill>
                  <a:schemeClr val="accent1">
                    <a:lumMod val="40000"/>
                    <a:lumOff val="60000"/>
                  </a:schemeClr>
                </a:solidFill>
              </a:rPr>
              <a:t>When I get honest, I admit that I am a bundle of paradoxes</a:t>
            </a:r>
            <a:r>
              <a:rPr lang="en-US" sz="3600" dirty="0">
                <a:solidFill>
                  <a:schemeClr val="accent1">
                    <a:lumMod val="40000"/>
                    <a:lumOff val="60000"/>
                  </a:schemeClr>
                </a:solidFill>
              </a:rPr>
              <a:t>. </a:t>
            </a:r>
            <a:r>
              <a:rPr lang="en-US" sz="3600" i="1" dirty="0">
                <a:solidFill>
                  <a:schemeClr val="accent1">
                    <a:lumMod val="40000"/>
                    <a:lumOff val="60000"/>
                  </a:schemeClr>
                </a:solidFill>
              </a:rPr>
              <a:t>I believe and I doubt, I hope and get discouraged, I love and I hate, I feel bad about feeling good, I feel guilty about not feeling guilty. I am trusting and suspicious. I am honest and I still play games. Aristotle said that I am a rational animal; I say I am an angel with an incredible capacity for beer.“</a:t>
            </a:r>
          </a:p>
          <a:p>
            <a:pPr marL="0" indent="0" algn="r">
              <a:buNone/>
            </a:pPr>
            <a:r>
              <a:rPr lang="en-US" i="1" dirty="0">
                <a:solidFill>
                  <a:schemeClr val="accent1">
                    <a:lumMod val="40000"/>
                    <a:lumOff val="60000"/>
                  </a:schemeClr>
                </a:solidFill>
              </a:rPr>
              <a:t>Brennan Manning</a:t>
            </a:r>
          </a:p>
        </p:txBody>
      </p:sp>
    </p:spTree>
    <p:extLst>
      <p:ext uri="{BB962C8B-B14F-4D97-AF65-F5344CB8AC3E}">
        <p14:creationId xmlns:p14="http://schemas.microsoft.com/office/powerpoint/2010/main" val="284493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C7017A-904B-467B-911B-81187F0EDB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7521" y="10"/>
            <a:ext cx="8074479" cy="6857990"/>
          </a:xfrm>
          <a:prstGeom prst="rect">
            <a:avLst/>
          </a:prstGeom>
        </p:spPr>
      </p:pic>
      <p:sp>
        <p:nvSpPr>
          <p:cNvPr id="14"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BF45BE-DAD9-44DC-AC77-C15FBF913361}"/>
              </a:ext>
            </a:extLst>
          </p:cNvPr>
          <p:cNvSpPr>
            <a:spLocks noGrp="1"/>
          </p:cNvSpPr>
          <p:nvPr>
            <p:ph type="title"/>
          </p:nvPr>
        </p:nvSpPr>
        <p:spPr>
          <a:xfrm>
            <a:off x="804672" y="365125"/>
            <a:ext cx="5266155" cy="1325563"/>
          </a:xfrm>
        </p:spPr>
        <p:txBody>
          <a:bodyPr>
            <a:normAutofit/>
          </a:bodyPr>
          <a:lstStyle/>
          <a:p>
            <a:r>
              <a:rPr lang="en-US"/>
              <a:t>Loved back to life</a:t>
            </a:r>
          </a:p>
        </p:txBody>
      </p:sp>
      <p:sp>
        <p:nvSpPr>
          <p:cNvPr id="5" name="Content Placeholder 4">
            <a:extLst>
              <a:ext uri="{FF2B5EF4-FFF2-40B4-BE49-F238E27FC236}">
                <a16:creationId xmlns:a16="http://schemas.microsoft.com/office/drawing/2014/main" id="{72A9C7A2-D3C8-4DF6-9F64-F924968F2C83}"/>
              </a:ext>
            </a:extLst>
          </p:cNvPr>
          <p:cNvSpPr>
            <a:spLocks noGrp="1"/>
          </p:cNvSpPr>
          <p:nvPr>
            <p:ph idx="1"/>
          </p:nvPr>
        </p:nvSpPr>
        <p:spPr>
          <a:xfrm>
            <a:off x="481400" y="3722093"/>
            <a:ext cx="9198309" cy="849908"/>
          </a:xfrm>
        </p:spPr>
        <p:txBody>
          <a:bodyPr>
            <a:normAutofit fontScale="92500"/>
          </a:bodyPr>
          <a:lstStyle/>
          <a:p>
            <a:pPr marL="0" indent="0">
              <a:buNone/>
            </a:pPr>
            <a:r>
              <a:rPr lang="en-AU" sz="3200" dirty="0">
                <a:hlinkClick r:id="rId3"/>
              </a:rPr>
              <a:t>https://www.theworkofthepeople.com/loved-back-to-life</a:t>
            </a:r>
            <a:endParaRPr lang="en-AU" sz="3200" dirty="0"/>
          </a:p>
        </p:txBody>
      </p:sp>
    </p:spTree>
    <p:extLst>
      <p:ext uri="{BB962C8B-B14F-4D97-AF65-F5344CB8AC3E}">
        <p14:creationId xmlns:p14="http://schemas.microsoft.com/office/powerpoint/2010/main" val="20212883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AD76F-A195-47EF-96A0-162FDDABB961}"/>
              </a:ext>
            </a:extLst>
          </p:cNvPr>
          <p:cNvSpPr>
            <a:spLocks noGrp="1"/>
          </p:cNvSpPr>
          <p:nvPr>
            <p:ph idx="1"/>
          </p:nvPr>
        </p:nvSpPr>
        <p:spPr>
          <a:xfrm>
            <a:off x="306355" y="419878"/>
            <a:ext cx="11579290" cy="6158203"/>
          </a:xfrm>
        </p:spPr>
        <p:txBody>
          <a:bodyPr>
            <a:normAutofit/>
          </a:bodyPr>
          <a:lstStyle/>
          <a:p>
            <a:pPr marL="0" indent="0" algn="ctr">
              <a:buNone/>
            </a:pPr>
            <a:r>
              <a:rPr lang="en-US" sz="4400" dirty="0">
                <a:solidFill>
                  <a:schemeClr val="bg1"/>
                </a:solidFill>
              </a:rPr>
              <a:t>‘Those jagged edges of our humanity are the places where God gets hold of us’</a:t>
            </a:r>
          </a:p>
          <a:p>
            <a:pPr marL="0" indent="0" algn="ctr">
              <a:buNone/>
            </a:pPr>
            <a:endParaRPr lang="en-US" sz="4400" dirty="0">
              <a:solidFill>
                <a:schemeClr val="bg1"/>
              </a:solidFill>
            </a:endParaRPr>
          </a:p>
          <a:p>
            <a:pPr marL="0" indent="0" algn="ctr">
              <a:buNone/>
            </a:pPr>
            <a:r>
              <a:rPr lang="en-US" sz="4400" dirty="0">
                <a:solidFill>
                  <a:schemeClr val="bg1"/>
                </a:solidFill>
              </a:rPr>
              <a:t>‘When we get things wrong, that’s not the thing that defines us, not the final word.’</a:t>
            </a:r>
          </a:p>
          <a:p>
            <a:pPr marL="0" indent="0">
              <a:buNone/>
            </a:pPr>
            <a:endParaRPr lang="en-US" sz="3600" dirty="0">
              <a:solidFill>
                <a:schemeClr val="bg1"/>
              </a:solidFill>
            </a:endParaRPr>
          </a:p>
          <a:p>
            <a:pPr marL="0" indent="0">
              <a:buNone/>
            </a:pPr>
            <a:r>
              <a:rPr lang="en-US" sz="4400" dirty="0">
                <a:solidFill>
                  <a:schemeClr val="bg1"/>
                </a:solidFill>
              </a:rPr>
              <a:t>Discuss with a partner:</a:t>
            </a:r>
          </a:p>
          <a:p>
            <a:pPr marL="0" indent="0">
              <a:buNone/>
            </a:pPr>
            <a:r>
              <a:rPr lang="en-US" sz="4400" dirty="0">
                <a:solidFill>
                  <a:schemeClr val="bg1"/>
                </a:solidFill>
              </a:rPr>
              <a:t>What do you think all this means for our relationships with others?</a:t>
            </a:r>
          </a:p>
        </p:txBody>
      </p:sp>
    </p:spTree>
    <p:extLst>
      <p:ext uri="{BB962C8B-B14F-4D97-AF65-F5344CB8AC3E}">
        <p14:creationId xmlns:p14="http://schemas.microsoft.com/office/powerpoint/2010/main" val="299287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9836BE0-22D2-4576-B70C-540B61F864B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76197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62989"/>
            <a:ext cx="10512862" cy="6332022"/>
          </a:xfrm>
        </p:spPr>
        <p:txBody>
          <a:bodyPr>
            <a:normAutofit lnSpcReduction="10000"/>
          </a:bodyPr>
          <a:lstStyle/>
          <a:p>
            <a:pPr marL="0" indent="0">
              <a:buNone/>
            </a:pPr>
            <a:r>
              <a:rPr lang="en-US" sz="7198" dirty="0">
                <a:ln w="0"/>
                <a:solidFill>
                  <a:schemeClr val="accent1">
                    <a:lumMod val="50000"/>
                  </a:schemeClr>
                </a:solidFill>
              </a:rPr>
              <a:t>Occupation</a:t>
            </a:r>
          </a:p>
          <a:p>
            <a:pPr marL="0" indent="0">
              <a:buNone/>
            </a:pPr>
            <a:r>
              <a:rPr lang="en-US" sz="4399" i="1" u="sng" dirty="0"/>
              <a:t>What</a:t>
            </a:r>
            <a:r>
              <a:rPr lang="en-US" sz="4399" u="sng" dirty="0"/>
              <a:t> </a:t>
            </a:r>
            <a:r>
              <a:rPr lang="en-US" sz="4399" dirty="0"/>
              <a:t>I do, what occupies my day 9-5, what I get paid for, my job.</a:t>
            </a:r>
          </a:p>
          <a:p>
            <a:pPr marL="0" indent="0">
              <a:buNone/>
            </a:pPr>
            <a:endParaRPr lang="en-US" sz="7198" dirty="0">
              <a:ln w="0"/>
              <a:solidFill>
                <a:schemeClr val="accent1">
                  <a:lumMod val="50000"/>
                </a:schemeClr>
              </a:solidFill>
            </a:endParaRPr>
          </a:p>
          <a:p>
            <a:pPr marL="0" indent="0">
              <a:buNone/>
            </a:pPr>
            <a:r>
              <a:rPr lang="en-US" sz="7198" dirty="0">
                <a:ln w="0"/>
                <a:solidFill>
                  <a:schemeClr val="accent1">
                    <a:lumMod val="50000"/>
                  </a:schemeClr>
                </a:solidFill>
              </a:rPr>
              <a:t>Vocation</a:t>
            </a:r>
          </a:p>
          <a:p>
            <a:pPr marL="0" indent="0">
              <a:buNone/>
            </a:pPr>
            <a:r>
              <a:rPr lang="en-US" sz="4399" i="1" u="sng" dirty="0"/>
              <a:t>Why</a:t>
            </a:r>
            <a:r>
              <a:rPr lang="en-US" sz="4399" u="sng" dirty="0"/>
              <a:t> </a:t>
            </a:r>
            <a:r>
              <a:rPr lang="en-US" sz="4399" dirty="0"/>
              <a:t>I do what I do, my calling/purpose in life, the reason I get out of bed.</a:t>
            </a:r>
          </a:p>
          <a:p>
            <a:pPr marL="0" indent="0">
              <a:buNone/>
            </a:pPr>
            <a:endParaRPr lang="en-US" sz="4399" dirty="0"/>
          </a:p>
          <a:p>
            <a:pPr marL="0" indent="0">
              <a:buNone/>
            </a:pPr>
            <a:endParaRPr lang="en-US" sz="4399" dirty="0"/>
          </a:p>
        </p:txBody>
      </p:sp>
    </p:spTree>
    <p:extLst>
      <p:ext uri="{BB962C8B-B14F-4D97-AF65-F5344CB8AC3E}">
        <p14:creationId xmlns:p14="http://schemas.microsoft.com/office/powerpoint/2010/main" val="39321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F660-53CC-4F8A-86AD-337FDF2C058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6166CE9-3910-430D-8DA5-FAE5C18FFD89}"/>
              </a:ext>
            </a:extLst>
          </p:cNvPr>
          <p:cNvPicPr>
            <a:picLocks noGrp="1" noChangeAspect="1"/>
          </p:cNvPicPr>
          <p:nvPr>
            <p:ph idx="1"/>
          </p:nvPr>
        </p:nvPicPr>
        <p:blipFill>
          <a:blip r:embed="rId2"/>
          <a:stretch>
            <a:fillRect/>
          </a:stretch>
        </p:blipFill>
        <p:spPr>
          <a:xfrm>
            <a:off x="4191001" y="1"/>
            <a:ext cx="7781925" cy="3890963"/>
          </a:xfrm>
          <a:prstGeom prst="rect">
            <a:avLst/>
          </a:prstGeom>
        </p:spPr>
      </p:pic>
      <p:pic>
        <p:nvPicPr>
          <p:cNvPr id="3" name="Picture 2">
            <a:extLst>
              <a:ext uri="{FF2B5EF4-FFF2-40B4-BE49-F238E27FC236}">
                <a16:creationId xmlns:a16="http://schemas.microsoft.com/office/drawing/2014/main" id="{8D9ADCE3-B18B-4180-A58B-AF4C558A2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590800"/>
            <a:ext cx="5108891" cy="4389500"/>
          </a:xfrm>
          <a:prstGeom prst="rect">
            <a:avLst/>
          </a:prstGeom>
        </p:spPr>
      </p:pic>
    </p:spTree>
    <p:extLst>
      <p:ext uri="{BB962C8B-B14F-4D97-AF65-F5344CB8AC3E}">
        <p14:creationId xmlns:p14="http://schemas.microsoft.com/office/powerpoint/2010/main" val="207272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F3F2E0-ADF1-4909-BCC1-6A7A5E7A9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8288" y="3429000"/>
            <a:ext cx="5029200" cy="2828925"/>
          </a:xfrm>
          <a:prstGeom prst="rect">
            <a:avLst/>
          </a:prstGeom>
        </p:spPr>
      </p:pic>
      <p:sp>
        <p:nvSpPr>
          <p:cNvPr id="3" name="Content Placeholder 2">
            <a:extLst>
              <a:ext uri="{FF2B5EF4-FFF2-40B4-BE49-F238E27FC236}">
                <a16:creationId xmlns:a16="http://schemas.microsoft.com/office/drawing/2014/main" id="{0940D9CA-88F2-4BDA-B8BB-0A830E5AF69D}"/>
              </a:ext>
            </a:extLst>
          </p:cNvPr>
          <p:cNvSpPr>
            <a:spLocks noGrp="1"/>
          </p:cNvSpPr>
          <p:nvPr>
            <p:ph idx="1"/>
          </p:nvPr>
        </p:nvSpPr>
        <p:spPr>
          <a:xfrm>
            <a:off x="1143000" y="457200"/>
            <a:ext cx="9601202" cy="4191000"/>
          </a:xfrm>
        </p:spPr>
        <p:txBody>
          <a:bodyPr>
            <a:normAutofit/>
          </a:bodyPr>
          <a:lstStyle/>
          <a:p>
            <a:pPr marL="0" indent="0" algn="ctr">
              <a:buNone/>
            </a:pPr>
            <a:r>
              <a:rPr lang="en-US" sz="4800" dirty="0">
                <a:solidFill>
                  <a:srgbClr val="404040"/>
                </a:solidFill>
              </a:rPr>
              <a:t>Your Vocation is not the same thing as your Occupation, though our occupation should be a way to </a:t>
            </a:r>
            <a:r>
              <a:rPr lang="en-US" sz="4800" i="1" dirty="0">
                <a:solidFill>
                  <a:srgbClr val="404040"/>
                </a:solidFill>
              </a:rPr>
              <a:t>express/live out </a:t>
            </a:r>
            <a:r>
              <a:rPr lang="en-US" sz="4800" dirty="0">
                <a:solidFill>
                  <a:srgbClr val="404040"/>
                </a:solidFill>
              </a:rPr>
              <a:t>our vocations</a:t>
            </a:r>
          </a:p>
          <a:p>
            <a:pPr marL="0" indent="0">
              <a:buNone/>
            </a:pPr>
            <a:endParaRPr lang="en-US" dirty="0"/>
          </a:p>
        </p:txBody>
      </p:sp>
    </p:spTree>
    <p:extLst>
      <p:ext uri="{BB962C8B-B14F-4D97-AF65-F5344CB8AC3E}">
        <p14:creationId xmlns:p14="http://schemas.microsoft.com/office/powerpoint/2010/main" val="297856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D323-A0CA-4AEA-9B35-9C9A48C6A9E3}"/>
              </a:ext>
            </a:extLst>
          </p:cNvPr>
          <p:cNvSpPr>
            <a:spLocks noGrp="1"/>
          </p:cNvSpPr>
          <p:nvPr>
            <p:ph type="title"/>
          </p:nvPr>
        </p:nvSpPr>
        <p:spPr>
          <a:xfrm>
            <a:off x="152400" y="304800"/>
            <a:ext cx="5638800" cy="5867400"/>
          </a:xfrm>
        </p:spPr>
        <p:txBody>
          <a:bodyPr>
            <a:normAutofit/>
          </a:bodyPr>
          <a:lstStyle/>
          <a:p>
            <a:pPr marL="228600" indent="-228600">
              <a:spcBef>
                <a:spcPts val="1800"/>
              </a:spcBef>
            </a:pPr>
            <a:r>
              <a:rPr lang="en-US" sz="2400" dirty="0">
                <a:solidFill>
                  <a:srgbClr val="404040"/>
                </a:solidFill>
                <a:ea typeface="+mn-ea"/>
                <a:cs typeface="+mn-cs"/>
              </a:rPr>
              <a:t>	</a:t>
            </a:r>
            <a:r>
              <a:rPr lang="en-US" sz="3600" dirty="0">
                <a:solidFill>
                  <a:srgbClr val="404040"/>
                </a:solidFill>
                <a:ea typeface="+mn-ea"/>
                <a:cs typeface="+mn-cs"/>
              </a:rPr>
              <a:t>Society in medieval times was strictly divided into classes of people.</a:t>
            </a:r>
            <a:br>
              <a:rPr lang="en-US" sz="3600" dirty="0">
                <a:solidFill>
                  <a:srgbClr val="404040"/>
                </a:solidFill>
                <a:ea typeface="+mn-ea"/>
                <a:cs typeface="+mn-cs"/>
              </a:rPr>
            </a:br>
            <a:br>
              <a:rPr lang="en-US" sz="3600" dirty="0">
                <a:solidFill>
                  <a:srgbClr val="404040"/>
                </a:solidFill>
                <a:ea typeface="+mn-ea"/>
                <a:cs typeface="+mn-cs"/>
              </a:rPr>
            </a:br>
            <a:r>
              <a:rPr lang="en-US" sz="3600" dirty="0">
                <a:solidFill>
                  <a:srgbClr val="404040"/>
                </a:solidFill>
                <a:ea typeface="+mn-ea"/>
                <a:cs typeface="+mn-cs"/>
              </a:rPr>
              <a:t>Those who ruled, </a:t>
            </a:r>
            <a:br>
              <a:rPr lang="en-US" sz="3600" dirty="0">
                <a:solidFill>
                  <a:srgbClr val="404040"/>
                </a:solidFill>
                <a:ea typeface="+mn-ea"/>
                <a:cs typeface="+mn-cs"/>
              </a:rPr>
            </a:br>
            <a:r>
              <a:rPr lang="en-US" sz="3600" dirty="0">
                <a:solidFill>
                  <a:srgbClr val="404040"/>
                </a:solidFill>
                <a:ea typeface="+mn-ea"/>
                <a:cs typeface="+mn-cs"/>
              </a:rPr>
              <a:t>Those who fought, </a:t>
            </a:r>
            <a:br>
              <a:rPr lang="en-US" sz="3600" dirty="0">
                <a:solidFill>
                  <a:srgbClr val="404040"/>
                </a:solidFill>
                <a:ea typeface="+mn-ea"/>
                <a:cs typeface="+mn-cs"/>
              </a:rPr>
            </a:br>
            <a:r>
              <a:rPr lang="en-US" sz="3600" dirty="0">
                <a:solidFill>
                  <a:srgbClr val="404040"/>
                </a:solidFill>
                <a:ea typeface="+mn-ea"/>
                <a:cs typeface="+mn-cs"/>
              </a:rPr>
              <a:t>Those who worked </a:t>
            </a:r>
            <a:br>
              <a:rPr lang="en-US" sz="3600" dirty="0">
                <a:solidFill>
                  <a:srgbClr val="404040"/>
                </a:solidFill>
                <a:ea typeface="+mn-ea"/>
                <a:cs typeface="+mn-cs"/>
              </a:rPr>
            </a:br>
            <a:r>
              <a:rPr lang="en-US" sz="3600" dirty="0">
                <a:solidFill>
                  <a:srgbClr val="404040"/>
                </a:solidFill>
                <a:ea typeface="+mn-ea"/>
                <a:cs typeface="+mn-cs"/>
              </a:rPr>
              <a:t>Those who prayed.</a:t>
            </a:r>
            <a:br>
              <a:rPr lang="en-US" sz="3600" dirty="0">
                <a:solidFill>
                  <a:srgbClr val="404040"/>
                </a:solidFill>
                <a:ea typeface="+mn-ea"/>
                <a:cs typeface="+mn-cs"/>
              </a:rPr>
            </a:br>
            <a:br>
              <a:rPr lang="en-US" sz="2700" dirty="0">
                <a:solidFill>
                  <a:srgbClr val="404040"/>
                </a:solidFill>
                <a:ea typeface="+mn-ea"/>
                <a:cs typeface="+mn-cs"/>
              </a:rPr>
            </a:br>
            <a:br>
              <a:rPr lang="en-US" sz="2400" dirty="0">
                <a:solidFill>
                  <a:srgbClr val="404040"/>
                </a:solidFill>
                <a:ea typeface="+mn-ea"/>
                <a:cs typeface="+mn-cs"/>
              </a:rPr>
            </a:br>
            <a:endParaRPr lang="en-US" dirty="0"/>
          </a:p>
        </p:txBody>
      </p:sp>
      <p:pic>
        <p:nvPicPr>
          <p:cNvPr id="5" name="Content Placeholder 4" descr="A large crowd of people&#10;&#10;Description generated with high confidence">
            <a:extLst>
              <a:ext uri="{FF2B5EF4-FFF2-40B4-BE49-F238E27FC236}">
                <a16:creationId xmlns:a16="http://schemas.microsoft.com/office/drawing/2014/main" id="{04EA1217-C7B6-49E5-AC5A-38BC6EC497DA}"/>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466383" y="152401"/>
            <a:ext cx="7724030" cy="6737731"/>
          </a:xfrm>
        </p:spPr>
      </p:pic>
    </p:spTree>
    <p:extLst>
      <p:ext uri="{BB962C8B-B14F-4D97-AF65-F5344CB8AC3E}">
        <p14:creationId xmlns:p14="http://schemas.microsoft.com/office/powerpoint/2010/main" val="154662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299F-953B-4274-9ADA-36C219A7675D}"/>
              </a:ext>
            </a:extLst>
          </p:cNvPr>
          <p:cNvSpPr>
            <a:spLocks noGrp="1"/>
          </p:cNvSpPr>
          <p:nvPr>
            <p:ph type="title"/>
          </p:nvPr>
        </p:nvSpPr>
        <p:spPr/>
        <p:txBody>
          <a:bodyPr/>
          <a:lstStyle/>
          <a:p>
            <a:r>
              <a:rPr lang="en-US" dirty="0">
                <a:latin typeface="Algerian" panose="04020705040A02060702" pitchFamily="82" charset="0"/>
              </a:rPr>
              <a:t>Vocation-A medieval view</a:t>
            </a:r>
          </a:p>
        </p:txBody>
      </p:sp>
      <p:sp>
        <p:nvSpPr>
          <p:cNvPr id="3" name="Content Placeholder 2">
            <a:extLst>
              <a:ext uri="{FF2B5EF4-FFF2-40B4-BE49-F238E27FC236}">
                <a16:creationId xmlns:a16="http://schemas.microsoft.com/office/drawing/2014/main" id="{A5304ED1-C6C5-4D26-8BC1-F8C9AFC7BBB2}"/>
              </a:ext>
            </a:extLst>
          </p:cNvPr>
          <p:cNvSpPr>
            <a:spLocks noGrp="1"/>
          </p:cNvSpPr>
          <p:nvPr>
            <p:ph idx="1"/>
          </p:nvPr>
        </p:nvSpPr>
        <p:spPr/>
        <p:txBody>
          <a:bodyPr>
            <a:normAutofit lnSpcReduction="10000"/>
          </a:bodyPr>
          <a:lstStyle/>
          <a:p>
            <a:r>
              <a:rPr lang="en-US" sz="3200" dirty="0"/>
              <a:t>The religious people (priests, monks, nuns) were considered among the most privileged. While they may not have been wealthy or powerful, their life of dedication to prayer and worship meant that their work was considered sacred, holier than the ordinary work of everyone else.</a:t>
            </a:r>
          </a:p>
          <a:p>
            <a:r>
              <a:rPr lang="en-US" sz="3200" dirty="0"/>
              <a:t>When a medieval person thought about ‘vocation’, they understood living the religious life. That was the only real way to serve God.</a:t>
            </a:r>
          </a:p>
        </p:txBody>
      </p:sp>
    </p:spTree>
    <p:extLst>
      <p:ext uri="{BB962C8B-B14F-4D97-AF65-F5344CB8AC3E}">
        <p14:creationId xmlns:p14="http://schemas.microsoft.com/office/powerpoint/2010/main" val="356424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8578-3C3C-4723-8AAE-DB3FE05C773E}"/>
              </a:ext>
            </a:extLst>
          </p:cNvPr>
          <p:cNvSpPr>
            <a:spLocks noGrp="1"/>
          </p:cNvSpPr>
          <p:nvPr>
            <p:ph type="title"/>
          </p:nvPr>
        </p:nvSpPr>
        <p:spPr>
          <a:xfrm>
            <a:off x="6109498" y="908344"/>
            <a:ext cx="5244301" cy="1538130"/>
          </a:xfrm>
        </p:spPr>
        <p:txBody>
          <a:bodyPr>
            <a:normAutofit/>
          </a:bodyPr>
          <a:lstStyle/>
          <a:p>
            <a:pPr>
              <a:lnSpc>
                <a:spcPct val="90000"/>
              </a:lnSpc>
            </a:pPr>
            <a:r>
              <a:rPr lang="en-US" sz="3400" b="1" dirty="0">
                <a:latin typeface="Gibson W01 Regular"/>
              </a:rPr>
              <a:t>Our Lutheran Lens</a:t>
            </a:r>
            <a:br>
              <a:rPr lang="en-US" sz="3400" dirty="0">
                <a:latin typeface="Gibson W01 Light"/>
              </a:rPr>
            </a:br>
            <a:endParaRPr lang="en-US" sz="3400" dirty="0"/>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07C536D-DEF5-4BBA-9DD2-DC2B32BE76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0173" y="1755989"/>
            <a:ext cx="3267942" cy="3337429"/>
          </a:xfrm>
          <a:prstGeom prst="rect">
            <a:avLst/>
          </a:prstGeom>
        </p:spPr>
      </p:pic>
      <p:sp>
        <p:nvSpPr>
          <p:cNvPr id="3" name="Content Placeholder 2">
            <a:extLst>
              <a:ext uri="{FF2B5EF4-FFF2-40B4-BE49-F238E27FC236}">
                <a16:creationId xmlns:a16="http://schemas.microsoft.com/office/drawing/2014/main" id="{E687C851-0C05-4217-8AD4-F330E29C5FED}"/>
              </a:ext>
            </a:extLst>
          </p:cNvPr>
          <p:cNvSpPr>
            <a:spLocks noGrp="1"/>
          </p:cNvSpPr>
          <p:nvPr>
            <p:ph idx="1"/>
          </p:nvPr>
        </p:nvSpPr>
        <p:spPr>
          <a:xfrm>
            <a:off x="5911158" y="2706865"/>
            <a:ext cx="5383652" cy="3470097"/>
          </a:xfrm>
        </p:spPr>
        <p:txBody>
          <a:bodyPr>
            <a:normAutofit lnSpcReduction="10000"/>
          </a:bodyPr>
          <a:lstStyle/>
          <a:p>
            <a:pPr marL="0" indent="0" algn="ctr">
              <a:buNone/>
            </a:pPr>
            <a:r>
              <a:rPr lang="en-US" sz="2800" dirty="0"/>
              <a:t>Lutheran schools and early childhood services are communities that </a:t>
            </a:r>
            <a:r>
              <a:rPr lang="en-US" sz="2800" dirty="0" err="1"/>
              <a:t>recognise</a:t>
            </a:r>
            <a:r>
              <a:rPr lang="en-US" sz="2800" dirty="0"/>
              <a:t> that God has intentionally created each person and that each person is uniquely gifted to live in relationship with God and others.</a:t>
            </a:r>
          </a:p>
          <a:p>
            <a:pPr marL="0" indent="0" algn="ctr">
              <a:buNone/>
            </a:pPr>
            <a:endParaRPr lang="en-US" sz="2400" dirty="0"/>
          </a:p>
        </p:txBody>
      </p:sp>
    </p:spTree>
    <p:extLst>
      <p:ext uri="{BB962C8B-B14F-4D97-AF65-F5344CB8AC3E}">
        <p14:creationId xmlns:p14="http://schemas.microsoft.com/office/powerpoint/2010/main" val="3521201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EEF97-33E1-4531-B4E7-EE12025C2154}"/>
              </a:ext>
            </a:extLst>
          </p:cNvPr>
          <p:cNvSpPr>
            <a:spLocks noGrp="1"/>
          </p:cNvSpPr>
          <p:nvPr>
            <p:ph idx="1"/>
          </p:nvPr>
        </p:nvSpPr>
        <p:spPr>
          <a:xfrm>
            <a:off x="152400" y="304800"/>
            <a:ext cx="9601202" cy="5867400"/>
          </a:xfrm>
        </p:spPr>
        <p:txBody>
          <a:bodyPr>
            <a:normAutofit/>
          </a:bodyPr>
          <a:lstStyle/>
          <a:p>
            <a:pPr marL="0" indent="0">
              <a:buNone/>
            </a:pPr>
            <a:r>
              <a:rPr lang="en-US" sz="3200" dirty="0"/>
              <a:t>Martin Luther and the Reformers in 1500’s turned these ideas upside down. </a:t>
            </a:r>
          </a:p>
          <a:p>
            <a:pPr marL="0" indent="0">
              <a:buNone/>
            </a:pPr>
            <a:r>
              <a:rPr lang="en-US" sz="3200" dirty="0"/>
              <a:t>There was no longer </a:t>
            </a:r>
            <a:r>
              <a:rPr lang="en-US" sz="3200" b="1" dirty="0"/>
              <a:t>sacred</a:t>
            </a:r>
            <a:r>
              <a:rPr lang="en-US" sz="3200" dirty="0"/>
              <a:t> vs </a:t>
            </a:r>
            <a:r>
              <a:rPr lang="en-US" sz="3200" b="1" dirty="0"/>
              <a:t>secular</a:t>
            </a:r>
            <a:r>
              <a:rPr lang="en-US" sz="3200" dirty="0"/>
              <a:t> kinds of work.</a:t>
            </a:r>
          </a:p>
          <a:p>
            <a:pPr marL="0" indent="0">
              <a:buNone/>
            </a:pPr>
            <a:r>
              <a:rPr lang="en-US" sz="3200" i="1" dirty="0"/>
              <a:t>All work is sacred </a:t>
            </a:r>
            <a:r>
              <a:rPr lang="en-US" sz="3200" dirty="0"/>
              <a:t>because it is the way we serve each other and share in God’s care for his creation. </a:t>
            </a:r>
          </a:p>
          <a:p>
            <a:pPr marL="0" indent="0">
              <a:buNone/>
            </a:pPr>
            <a:r>
              <a:rPr lang="en-US" sz="3200" dirty="0"/>
              <a:t>Through our vocations, God is at work through us whether we know it or not.</a:t>
            </a:r>
          </a:p>
          <a:p>
            <a:pPr marL="0" indent="0">
              <a:buNone/>
            </a:pPr>
            <a:r>
              <a:rPr lang="en-US" sz="3200" dirty="0"/>
              <a:t>And because God is at work,</a:t>
            </a:r>
          </a:p>
          <a:p>
            <a:pPr marL="0" indent="0">
              <a:buNone/>
            </a:pPr>
            <a:r>
              <a:rPr lang="en-US" sz="3200" dirty="0"/>
              <a:t>All work becomes holy,</a:t>
            </a:r>
          </a:p>
          <a:p>
            <a:pPr marL="0" indent="0">
              <a:buNone/>
            </a:pPr>
            <a:r>
              <a:rPr lang="en-US" sz="3200" dirty="0"/>
              <a:t>Not just the obvious religious stuff</a:t>
            </a:r>
          </a:p>
        </p:txBody>
      </p:sp>
      <p:pic>
        <p:nvPicPr>
          <p:cNvPr id="5" name="Picture 4" descr="A close up of a logo&#10;&#10;Description generated with very high confidence">
            <a:extLst>
              <a:ext uri="{FF2B5EF4-FFF2-40B4-BE49-F238E27FC236}">
                <a16:creationId xmlns:a16="http://schemas.microsoft.com/office/drawing/2014/main" id="{7C1C7231-C120-47B2-A2C7-59F5827E93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0163" y="4257676"/>
            <a:ext cx="5810250" cy="2600325"/>
          </a:xfrm>
          <a:prstGeom prst="rect">
            <a:avLst/>
          </a:prstGeom>
        </p:spPr>
      </p:pic>
    </p:spTree>
    <p:extLst>
      <p:ext uri="{BB962C8B-B14F-4D97-AF65-F5344CB8AC3E}">
        <p14:creationId xmlns:p14="http://schemas.microsoft.com/office/powerpoint/2010/main" val="327494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C8D3-8F96-4798-BD09-E767118C5CA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502A4C7-208C-448E-A966-9006B5936D5C}"/>
              </a:ext>
            </a:extLst>
          </p:cNvPr>
          <p:cNvPicPr>
            <a:picLocks noGrp="1" noChangeAspect="1"/>
          </p:cNvPicPr>
          <p:nvPr>
            <p:ph idx="1"/>
          </p:nvPr>
        </p:nvPicPr>
        <p:blipFill>
          <a:blip r:embed="rId2"/>
          <a:stretch>
            <a:fillRect/>
          </a:stretch>
        </p:blipFill>
        <p:spPr>
          <a:xfrm>
            <a:off x="349337" y="-18854"/>
            <a:ext cx="11493326" cy="6858000"/>
          </a:xfrm>
          <a:prstGeom prst="rect">
            <a:avLst/>
          </a:prstGeom>
        </p:spPr>
      </p:pic>
      <p:pic>
        <p:nvPicPr>
          <p:cNvPr id="5" name="Picture 4">
            <a:extLst>
              <a:ext uri="{FF2B5EF4-FFF2-40B4-BE49-F238E27FC236}">
                <a16:creationId xmlns:a16="http://schemas.microsoft.com/office/drawing/2014/main" id="{A69E1129-C010-4E26-9A95-687CB934FC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91000" y="4267200"/>
            <a:ext cx="6092132" cy="2179638"/>
          </a:xfrm>
          <a:prstGeom prst="rect">
            <a:avLst/>
          </a:prstGeom>
        </p:spPr>
      </p:pic>
    </p:spTree>
    <p:extLst>
      <p:ext uri="{BB962C8B-B14F-4D97-AF65-F5344CB8AC3E}">
        <p14:creationId xmlns:p14="http://schemas.microsoft.com/office/powerpoint/2010/main" val="337721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5C56-F02C-4AE2-95C8-8C2855D48429}"/>
              </a:ext>
            </a:extLst>
          </p:cNvPr>
          <p:cNvSpPr>
            <a:spLocks noGrp="1"/>
          </p:cNvSpPr>
          <p:nvPr>
            <p:ph type="title"/>
          </p:nvPr>
        </p:nvSpPr>
        <p:spPr/>
        <p:txBody>
          <a:bodyPr/>
          <a:lstStyle/>
          <a:p>
            <a:pPr algn="ctr"/>
            <a:r>
              <a:rPr lang="en-US" b="1" dirty="0">
                <a:solidFill>
                  <a:schemeClr val="bg1"/>
                </a:solidFill>
              </a:rPr>
              <a:t>God at work</a:t>
            </a:r>
          </a:p>
        </p:txBody>
      </p:sp>
      <p:sp>
        <p:nvSpPr>
          <p:cNvPr id="3" name="Content Placeholder 2">
            <a:extLst>
              <a:ext uri="{FF2B5EF4-FFF2-40B4-BE49-F238E27FC236}">
                <a16:creationId xmlns:a16="http://schemas.microsoft.com/office/drawing/2014/main" id="{8AB40858-0B6B-4923-8990-8AEA95890B68}"/>
              </a:ext>
            </a:extLst>
          </p:cNvPr>
          <p:cNvSpPr>
            <a:spLocks noGrp="1"/>
          </p:cNvSpPr>
          <p:nvPr>
            <p:ph idx="1"/>
          </p:nvPr>
        </p:nvSpPr>
        <p:spPr/>
        <p:txBody>
          <a:bodyPr>
            <a:normAutofit lnSpcReduction="10000"/>
          </a:bodyPr>
          <a:lstStyle/>
          <a:p>
            <a:pPr marL="0" indent="0">
              <a:buNone/>
            </a:pPr>
            <a:r>
              <a:rPr lang="en-US" sz="3600" dirty="0">
                <a:solidFill>
                  <a:schemeClr val="bg1"/>
                </a:solidFill>
              </a:rPr>
              <a:t>In God’s design, each person is to love his or her </a:t>
            </a:r>
            <a:r>
              <a:rPr lang="en-US" sz="3600" dirty="0" err="1">
                <a:solidFill>
                  <a:schemeClr val="bg1"/>
                </a:solidFill>
              </a:rPr>
              <a:t>neighbours</a:t>
            </a:r>
            <a:r>
              <a:rPr lang="en-US" sz="3600" dirty="0">
                <a:solidFill>
                  <a:schemeClr val="bg1"/>
                </a:solidFill>
              </a:rPr>
              <a:t> and to serve them with the gifts appropriate to each vocation. This means that I serve you with my talents, and you serve me with your talents. The result is a divine division of </a:t>
            </a:r>
            <a:r>
              <a:rPr lang="en-US" sz="3600" dirty="0" err="1">
                <a:solidFill>
                  <a:schemeClr val="bg1"/>
                </a:solidFill>
              </a:rPr>
              <a:t>labour</a:t>
            </a:r>
            <a:r>
              <a:rPr lang="en-US" sz="3600" dirty="0">
                <a:solidFill>
                  <a:schemeClr val="bg1"/>
                </a:solidFill>
              </a:rPr>
              <a:t> in which everyone is constantly giving and receiving in a vast interchange, a unity of diverse people in a social order whose substance and energy is love. </a:t>
            </a:r>
          </a:p>
          <a:p>
            <a:pPr marL="0" indent="0">
              <a:buNone/>
            </a:pPr>
            <a:r>
              <a:rPr lang="en-US" sz="3600" i="1" dirty="0">
                <a:solidFill>
                  <a:schemeClr val="bg1"/>
                </a:solidFill>
              </a:rPr>
              <a:t>Gene </a:t>
            </a:r>
            <a:r>
              <a:rPr lang="en-US" sz="3600" i="1" dirty="0" err="1">
                <a:solidFill>
                  <a:schemeClr val="bg1"/>
                </a:solidFill>
              </a:rPr>
              <a:t>Veith</a:t>
            </a:r>
            <a:endParaRPr lang="en-US" sz="3600" i="1" dirty="0">
              <a:solidFill>
                <a:schemeClr val="bg1"/>
              </a:solidFill>
            </a:endParaRPr>
          </a:p>
        </p:txBody>
      </p:sp>
    </p:spTree>
    <p:extLst>
      <p:ext uri="{BB962C8B-B14F-4D97-AF65-F5344CB8AC3E}">
        <p14:creationId xmlns:p14="http://schemas.microsoft.com/office/powerpoint/2010/main" val="20647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4E64-1E62-4560-96C0-F061956A3B5D}"/>
              </a:ext>
            </a:extLst>
          </p:cNvPr>
          <p:cNvSpPr>
            <a:spLocks noGrp="1"/>
          </p:cNvSpPr>
          <p:nvPr>
            <p:ph type="title"/>
          </p:nvPr>
        </p:nvSpPr>
        <p:spPr>
          <a:xfrm>
            <a:off x="527900" y="966248"/>
            <a:ext cx="10972800" cy="1874673"/>
          </a:xfrm>
        </p:spPr>
        <p:txBody>
          <a:bodyPr/>
          <a:lstStyle/>
          <a:p>
            <a:pPr marL="0" indent="0">
              <a:buNone/>
            </a:pPr>
            <a:r>
              <a:rPr lang="en-US" dirty="0"/>
              <a:t>Take a minute to note some of the many roles you play and who you serve in that role.</a:t>
            </a:r>
            <a:br>
              <a:rPr lang="en-US" dirty="0"/>
            </a:br>
            <a:endParaRPr lang="en-US" dirty="0"/>
          </a:p>
        </p:txBody>
      </p:sp>
      <p:sp>
        <p:nvSpPr>
          <p:cNvPr id="3" name="Content Placeholder 2">
            <a:extLst>
              <a:ext uri="{FF2B5EF4-FFF2-40B4-BE49-F238E27FC236}">
                <a16:creationId xmlns:a16="http://schemas.microsoft.com/office/drawing/2014/main" id="{409855C4-0330-4655-8EE8-E98C69D302C2}"/>
              </a:ext>
            </a:extLst>
          </p:cNvPr>
          <p:cNvSpPr>
            <a:spLocks noGrp="1"/>
          </p:cNvSpPr>
          <p:nvPr>
            <p:ph idx="1"/>
          </p:nvPr>
        </p:nvSpPr>
        <p:spPr>
          <a:xfrm>
            <a:off x="3902697" y="3429000"/>
            <a:ext cx="5033913" cy="2196446"/>
          </a:xfrm>
          <a:solidFill>
            <a:srgbClr val="FFC000"/>
          </a:solidFill>
        </p:spPr>
        <p:txBody>
          <a:bodyPr/>
          <a:lstStyle/>
          <a:p>
            <a:pPr marL="0" indent="0" algn="ctr">
              <a:buNone/>
            </a:pPr>
            <a:r>
              <a:rPr lang="en-US" dirty="0"/>
              <a:t>E.g. Role: Teacher</a:t>
            </a:r>
          </a:p>
          <a:p>
            <a:pPr marL="0" indent="0" algn="ctr">
              <a:buNone/>
            </a:pPr>
            <a:r>
              <a:rPr lang="en-US" dirty="0"/>
              <a:t>Key duty: to educate</a:t>
            </a:r>
          </a:p>
          <a:p>
            <a:pPr marL="0" indent="0" algn="ctr">
              <a:buNone/>
            </a:pPr>
            <a:r>
              <a:rPr lang="en-US" dirty="0"/>
              <a:t>People served: students</a:t>
            </a:r>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214046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247F-90C6-4893-B53F-38DB87BAE89D}"/>
              </a:ext>
            </a:extLst>
          </p:cNvPr>
          <p:cNvSpPr>
            <a:spLocks noGrp="1"/>
          </p:cNvSpPr>
          <p:nvPr>
            <p:ph type="title"/>
          </p:nvPr>
        </p:nvSpPr>
        <p:spPr>
          <a:xfrm>
            <a:off x="1636608" y="1522300"/>
            <a:ext cx="9894133" cy="1031216"/>
          </a:xfrm>
        </p:spPr>
        <p:txBody>
          <a:bodyPr anchor="b">
            <a:normAutofit fontScale="90000"/>
          </a:bodyPr>
          <a:lstStyle/>
          <a:p>
            <a:pPr marL="0" indent="0">
              <a:buNone/>
            </a:pPr>
            <a:r>
              <a:rPr lang="en-US" dirty="0"/>
              <a:t>Read the article by Gene </a:t>
            </a:r>
            <a:r>
              <a:rPr lang="en-US" dirty="0" err="1"/>
              <a:t>Veith</a:t>
            </a:r>
            <a:r>
              <a:rPr lang="en-US" dirty="0"/>
              <a:t>; </a:t>
            </a:r>
            <a:br>
              <a:rPr lang="en-US" dirty="0"/>
            </a:br>
            <a:r>
              <a:rPr lang="en-US" dirty="0"/>
              <a:t>‘The masks of God’.</a:t>
            </a:r>
            <a:br>
              <a:rPr lang="en-US" dirty="0"/>
            </a:br>
            <a:br>
              <a:rPr lang="en-US" dirty="0"/>
            </a:br>
            <a:endParaRPr lang="en-US" dirty="0"/>
          </a:p>
        </p:txBody>
      </p:sp>
      <p:pic>
        <p:nvPicPr>
          <p:cNvPr id="4" name="Picture 3">
            <a:extLst>
              <a:ext uri="{FF2B5EF4-FFF2-40B4-BE49-F238E27FC236}">
                <a16:creationId xmlns:a16="http://schemas.microsoft.com/office/drawing/2014/main" id="{165CF167-A30C-43EC-84B5-A571E9A04E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4293" y="2617102"/>
            <a:ext cx="5069382" cy="2699445"/>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7AA247D-66C5-47BA-926A-CEB170EE1FA2}"/>
              </a:ext>
            </a:extLst>
          </p:cNvPr>
          <p:cNvSpPr>
            <a:spLocks noGrp="1"/>
          </p:cNvSpPr>
          <p:nvPr>
            <p:ph idx="1"/>
          </p:nvPr>
        </p:nvSpPr>
        <p:spPr>
          <a:xfrm>
            <a:off x="7475208" y="1427571"/>
            <a:ext cx="4232634" cy="4351846"/>
          </a:xfrm>
        </p:spPr>
        <p:txBody>
          <a:bodyPr anchor="ctr">
            <a:normAutofit/>
          </a:bodyPr>
          <a:lstStyle/>
          <a:p>
            <a:pPr marL="0" indent="0">
              <a:buNone/>
            </a:pPr>
            <a:r>
              <a:rPr lang="en-US" sz="2800" dirty="0"/>
              <a:t>Note anything that stood out for you and helped you understand the concept of ‘Vocation’.</a:t>
            </a:r>
          </a:p>
        </p:txBody>
      </p:sp>
    </p:spTree>
    <p:extLst>
      <p:ext uri="{BB962C8B-B14F-4D97-AF65-F5344CB8AC3E}">
        <p14:creationId xmlns:p14="http://schemas.microsoft.com/office/powerpoint/2010/main" val="10648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8578-3C3C-4723-8AAE-DB3FE05C773E}"/>
              </a:ext>
            </a:extLst>
          </p:cNvPr>
          <p:cNvSpPr>
            <a:spLocks noGrp="1"/>
          </p:cNvSpPr>
          <p:nvPr>
            <p:ph type="title"/>
          </p:nvPr>
        </p:nvSpPr>
        <p:spPr>
          <a:xfrm>
            <a:off x="6109498" y="908344"/>
            <a:ext cx="5244301" cy="1538130"/>
          </a:xfrm>
        </p:spPr>
        <p:txBody>
          <a:bodyPr>
            <a:normAutofit/>
          </a:bodyPr>
          <a:lstStyle/>
          <a:p>
            <a:pPr>
              <a:lnSpc>
                <a:spcPct val="90000"/>
              </a:lnSpc>
            </a:pPr>
            <a:r>
              <a:rPr lang="en-US" sz="3400" b="1" dirty="0">
                <a:latin typeface="Gibson W01 Regular"/>
              </a:rPr>
              <a:t>Our Enduring understanding</a:t>
            </a:r>
            <a:br>
              <a:rPr lang="en-US" sz="3400" dirty="0">
                <a:latin typeface="Gibson W01 Light"/>
              </a:rPr>
            </a:br>
            <a:endParaRPr lang="en-US" sz="3400" dirty="0"/>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07C536D-DEF5-4BBA-9DD2-DC2B32BE76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0173" y="1755989"/>
            <a:ext cx="3267942" cy="3337429"/>
          </a:xfrm>
          <a:prstGeom prst="rect">
            <a:avLst/>
          </a:prstGeom>
        </p:spPr>
      </p:pic>
      <p:sp>
        <p:nvSpPr>
          <p:cNvPr id="3" name="Content Placeholder 2">
            <a:extLst>
              <a:ext uri="{FF2B5EF4-FFF2-40B4-BE49-F238E27FC236}">
                <a16:creationId xmlns:a16="http://schemas.microsoft.com/office/drawing/2014/main" id="{E687C851-0C05-4217-8AD4-F330E29C5FED}"/>
              </a:ext>
            </a:extLst>
          </p:cNvPr>
          <p:cNvSpPr>
            <a:spLocks noGrp="1"/>
          </p:cNvSpPr>
          <p:nvPr>
            <p:ph idx="1"/>
          </p:nvPr>
        </p:nvSpPr>
        <p:spPr>
          <a:xfrm>
            <a:off x="5911158" y="2706865"/>
            <a:ext cx="5383652" cy="3470097"/>
          </a:xfrm>
        </p:spPr>
        <p:txBody>
          <a:bodyPr>
            <a:normAutofit/>
          </a:bodyPr>
          <a:lstStyle/>
          <a:p>
            <a:pPr marL="0" indent="0" algn="ctr">
              <a:buNone/>
            </a:pPr>
            <a:r>
              <a:rPr lang="en-US" dirty="0"/>
              <a:t>God has created us for relationships and Christian spirituality finds expression in love, service and our vocations.</a:t>
            </a:r>
            <a:endParaRPr lang="en-US" sz="2400" dirty="0"/>
          </a:p>
        </p:txBody>
      </p:sp>
    </p:spTree>
    <p:extLst>
      <p:ext uri="{BB962C8B-B14F-4D97-AF65-F5344CB8AC3E}">
        <p14:creationId xmlns:p14="http://schemas.microsoft.com/office/powerpoint/2010/main" val="403888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FB52-20BF-4AB1-B447-8D9960469C84}"/>
              </a:ext>
            </a:extLst>
          </p:cNvPr>
          <p:cNvSpPr>
            <a:spLocks noGrp="1"/>
          </p:cNvSpPr>
          <p:nvPr>
            <p:ph type="title"/>
          </p:nvPr>
        </p:nvSpPr>
        <p:spPr>
          <a:xfrm>
            <a:off x="1571812" y="1369416"/>
            <a:ext cx="9122584" cy="1325563"/>
          </a:xfrm>
        </p:spPr>
        <p:txBody>
          <a:bodyPr>
            <a:normAutofit/>
          </a:bodyPr>
          <a:lstStyle/>
          <a:p>
            <a:pPr>
              <a:lnSpc>
                <a:spcPct val="90000"/>
              </a:lnSpc>
            </a:pPr>
            <a:r>
              <a:rPr lang="en-US" b="1" dirty="0">
                <a:latin typeface="Gibson W01 Regular"/>
              </a:rPr>
              <a:t>Our key foci</a:t>
            </a:r>
            <a:br>
              <a:rPr lang="en-US" dirty="0">
                <a:latin typeface="Gibson W01 Regular"/>
              </a:rPr>
            </a:br>
            <a:endParaRPr lang="en-US" dirty="0"/>
          </a:p>
        </p:txBody>
      </p:sp>
      <p:sp>
        <p:nvSpPr>
          <p:cNvPr id="3" name="Content Placeholder 2">
            <a:extLst>
              <a:ext uri="{FF2B5EF4-FFF2-40B4-BE49-F238E27FC236}">
                <a16:creationId xmlns:a16="http://schemas.microsoft.com/office/drawing/2014/main" id="{3587FB72-BD1E-4D06-8F8C-56AD6F169685}"/>
              </a:ext>
            </a:extLst>
          </p:cNvPr>
          <p:cNvSpPr>
            <a:spLocks noGrp="1"/>
          </p:cNvSpPr>
          <p:nvPr>
            <p:ph idx="1"/>
          </p:nvPr>
        </p:nvSpPr>
        <p:spPr>
          <a:xfrm>
            <a:off x="1384483" y="2213753"/>
            <a:ext cx="7353433" cy="3734559"/>
          </a:xfrm>
        </p:spPr>
        <p:txBody>
          <a:bodyPr>
            <a:normAutofit fontScale="92500" lnSpcReduction="20000"/>
          </a:bodyPr>
          <a:lstStyle/>
          <a:p>
            <a:r>
              <a:rPr lang="en-US" dirty="0"/>
              <a:t>We are created for  relationships with God and each other. </a:t>
            </a:r>
            <a:r>
              <a:rPr lang="en-US" i="1" dirty="0"/>
              <a:t>The Image of God </a:t>
            </a:r>
          </a:p>
          <a:p>
            <a:endParaRPr lang="en-US" dirty="0"/>
          </a:p>
          <a:p>
            <a:r>
              <a:rPr lang="en-US" dirty="0"/>
              <a:t>We experience brokenness and hurt in relationships. </a:t>
            </a:r>
            <a:r>
              <a:rPr lang="en-US" i="1" dirty="0"/>
              <a:t>Saint and Sinner</a:t>
            </a:r>
          </a:p>
          <a:p>
            <a:pPr marL="0" indent="0">
              <a:buNone/>
            </a:pPr>
            <a:endParaRPr lang="en-US" sz="3500" dirty="0"/>
          </a:p>
          <a:p>
            <a:r>
              <a:rPr lang="en-US" dirty="0"/>
              <a:t>We express God’s call to love as we serve others. </a:t>
            </a:r>
            <a:r>
              <a:rPr lang="en-US" i="1" dirty="0"/>
              <a:t>Vocation</a:t>
            </a:r>
          </a:p>
          <a:p>
            <a:pPr lvl="0">
              <a:buFont typeface="Arial" panose="020B0604020202020204" pitchFamily="34" charset="0"/>
              <a:buChar char="•"/>
            </a:pPr>
            <a:endParaRPr lang="en-US" sz="2400" dirty="0"/>
          </a:p>
        </p:txBody>
      </p:sp>
      <p:sp>
        <p:nvSpPr>
          <p:cNvPr id="15"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6"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EA535D2-BF05-4E1F-BD58-80837D959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7844" y="3191551"/>
            <a:ext cx="2150668" cy="2194559"/>
          </a:xfrm>
          <a:prstGeom prst="rect">
            <a:avLst/>
          </a:prstGeom>
        </p:spPr>
      </p:pic>
    </p:spTree>
    <p:extLst>
      <p:ext uri="{BB962C8B-B14F-4D97-AF65-F5344CB8AC3E}">
        <p14:creationId xmlns:p14="http://schemas.microsoft.com/office/powerpoint/2010/main" val="328726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811D3E-E840-4112-BEEC-DAE92BED6B17}"/>
              </a:ext>
            </a:extLst>
          </p:cNvPr>
          <p:cNvPicPr>
            <a:picLocks noChangeAspect="1"/>
          </p:cNvPicPr>
          <p:nvPr/>
        </p:nvPicPr>
        <p:blipFill>
          <a:blip r:embed="rId3"/>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C8FB0220-4EA3-4822-A858-42FCC1B20435}"/>
              </a:ext>
            </a:extLst>
          </p:cNvPr>
          <p:cNvSpPr>
            <a:spLocks noGrp="1"/>
          </p:cNvSpPr>
          <p:nvPr>
            <p:ph type="title"/>
          </p:nvPr>
        </p:nvSpPr>
        <p:spPr>
          <a:xfrm>
            <a:off x="141402" y="5269583"/>
            <a:ext cx="11428413" cy="3789575"/>
          </a:xfrm>
          <a:noFill/>
        </p:spPr>
        <p:txBody>
          <a:bodyPr>
            <a:normAutofit fontScale="90000"/>
          </a:bodyPr>
          <a:lstStyle/>
          <a:p>
            <a:pPr marL="685800" lvl="0" indent="-685800" defTabSz="914400">
              <a:lnSpc>
                <a:spcPct val="90000"/>
              </a:lnSpc>
              <a:spcBef>
                <a:spcPts val="1000"/>
              </a:spcBef>
              <a:buFont typeface="Wingdings" panose="05000000000000000000" pitchFamily="2" charset="2"/>
              <a:buChar char="§"/>
            </a:pPr>
            <a:br>
              <a:rPr lang="en-US" sz="4900" b="1" dirty="0">
                <a:solidFill>
                  <a:schemeClr val="accent2">
                    <a:lumMod val="50000"/>
                  </a:schemeClr>
                </a:solidFill>
                <a:latin typeface="+mn-lt"/>
                <a:ea typeface="+mn-ea"/>
                <a:cs typeface="+mn-cs"/>
              </a:rPr>
            </a:br>
            <a:br>
              <a:rPr lang="en-US" sz="3200" b="1" dirty="0">
                <a:solidFill>
                  <a:schemeClr val="accent2">
                    <a:lumMod val="50000"/>
                  </a:schemeClr>
                </a:solidFill>
                <a:latin typeface="+mn-lt"/>
                <a:ea typeface="+mn-ea"/>
                <a:cs typeface="+mn-cs"/>
              </a:rPr>
            </a:br>
            <a:br>
              <a:rPr lang="en-US" sz="3200" b="1" dirty="0">
                <a:solidFill>
                  <a:schemeClr val="accent2">
                    <a:lumMod val="50000"/>
                  </a:schemeClr>
                </a:solidFill>
                <a:latin typeface="+mn-lt"/>
                <a:ea typeface="+mn-ea"/>
                <a:cs typeface="+mn-cs"/>
              </a:rPr>
            </a:br>
            <a:br>
              <a:rPr lang="en-US" sz="3200" b="1" dirty="0">
                <a:solidFill>
                  <a:schemeClr val="accent2">
                    <a:lumMod val="50000"/>
                  </a:schemeClr>
                </a:solidFill>
                <a:latin typeface="+mn-lt"/>
                <a:ea typeface="+mn-ea"/>
                <a:cs typeface="+mn-cs"/>
              </a:rPr>
            </a:br>
            <a:r>
              <a:rPr lang="en-US" sz="4000" b="1" dirty="0">
                <a:solidFill>
                  <a:schemeClr val="accent2">
                    <a:lumMod val="50000"/>
                  </a:schemeClr>
                </a:solidFill>
                <a:latin typeface="+mn-lt"/>
                <a:ea typeface="+mn-ea"/>
                <a:cs typeface="+mn-cs"/>
              </a:rPr>
              <a:t>being in the image of god means that we are: </a:t>
            </a: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r>
              <a:rPr lang="en-US" sz="4000" b="1" dirty="0">
                <a:solidFill>
                  <a:schemeClr val="accent2">
                    <a:lumMod val="50000"/>
                  </a:schemeClr>
                </a:solidFill>
                <a:latin typeface="+mn-lt"/>
                <a:ea typeface="+mn-ea"/>
                <a:cs typeface="+mn-cs"/>
              </a:rPr>
              <a:t>created for relationships </a:t>
            </a:r>
            <a:br>
              <a:rPr lang="en-US" sz="4000" b="1" dirty="0">
                <a:solidFill>
                  <a:schemeClr val="accent2">
                    <a:lumMod val="50000"/>
                  </a:schemeClr>
                </a:solidFill>
                <a:latin typeface="+mn-lt"/>
                <a:ea typeface="+mn-ea"/>
                <a:cs typeface="+mn-cs"/>
              </a:rPr>
            </a:br>
            <a:r>
              <a:rPr lang="en-US" sz="4000" b="1" dirty="0">
                <a:solidFill>
                  <a:schemeClr val="accent2">
                    <a:lumMod val="50000"/>
                  </a:schemeClr>
                </a:solidFill>
                <a:latin typeface="+mn-lt"/>
                <a:ea typeface="+mn-ea"/>
                <a:cs typeface="+mn-cs"/>
              </a:rPr>
              <a:t>given response-ability</a:t>
            </a:r>
            <a:br>
              <a:rPr lang="en-US" sz="4000" b="1" dirty="0">
                <a:solidFill>
                  <a:schemeClr val="accent2">
                    <a:lumMod val="50000"/>
                  </a:schemeClr>
                </a:solidFill>
                <a:latin typeface="+mn-lt"/>
                <a:ea typeface="+mn-ea"/>
                <a:cs typeface="+mn-cs"/>
              </a:rPr>
            </a:br>
            <a:r>
              <a:rPr lang="en-US" sz="4000" b="1" dirty="0">
                <a:solidFill>
                  <a:schemeClr val="accent2">
                    <a:lumMod val="50000"/>
                  </a:schemeClr>
                </a:solidFill>
                <a:latin typeface="+mn-lt"/>
                <a:ea typeface="+mn-ea"/>
                <a:cs typeface="+mn-cs"/>
              </a:rPr>
              <a:t>called to love and serve</a:t>
            </a: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r>
              <a:rPr lang="en-US" sz="4000" b="1" dirty="0">
                <a:solidFill>
                  <a:schemeClr val="accent2">
                    <a:lumMod val="50000"/>
                  </a:schemeClr>
                </a:solidFill>
                <a:latin typeface="+mn-lt"/>
                <a:ea typeface="+mn-ea"/>
                <a:cs typeface="+mn-cs"/>
              </a:rPr>
              <a:t>we reflect the divine character of god!</a:t>
            </a: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4000" b="1" dirty="0">
                <a:solidFill>
                  <a:schemeClr val="accent2">
                    <a:lumMod val="50000"/>
                  </a:schemeClr>
                </a:solidFill>
                <a:latin typeface="+mn-lt"/>
                <a:ea typeface="+mn-ea"/>
                <a:cs typeface="+mn-cs"/>
              </a:rPr>
            </a:br>
            <a:br>
              <a:rPr lang="en-US" sz="3200" b="1" dirty="0">
                <a:solidFill>
                  <a:schemeClr val="accent2">
                    <a:lumMod val="50000"/>
                  </a:schemeClr>
                </a:solidFill>
                <a:latin typeface="+mn-lt"/>
                <a:ea typeface="+mn-ea"/>
                <a:cs typeface="+mn-cs"/>
              </a:rPr>
            </a:br>
            <a:br>
              <a:rPr lang="en-US" sz="3200" b="1" dirty="0">
                <a:solidFill>
                  <a:schemeClr val="accent2">
                    <a:lumMod val="50000"/>
                  </a:schemeClr>
                </a:solidFill>
                <a:latin typeface="+mn-lt"/>
                <a:ea typeface="+mn-ea"/>
                <a:cs typeface="+mn-cs"/>
              </a:rPr>
            </a:br>
            <a:br>
              <a:rPr lang="en-US" sz="3200" b="1" dirty="0">
                <a:solidFill>
                  <a:schemeClr val="accent2">
                    <a:lumMod val="50000"/>
                  </a:schemeClr>
                </a:solidFill>
                <a:latin typeface="+mn-lt"/>
                <a:ea typeface="+mn-ea"/>
                <a:cs typeface="+mn-cs"/>
              </a:rPr>
            </a:br>
            <a:br>
              <a:rPr lang="en-US" sz="3200" b="1" dirty="0">
                <a:solidFill>
                  <a:schemeClr val="accent2">
                    <a:lumMod val="50000"/>
                  </a:schemeClr>
                </a:solidFill>
                <a:latin typeface="+mn-lt"/>
                <a:ea typeface="+mn-ea"/>
                <a:cs typeface="+mn-cs"/>
              </a:rPr>
            </a:br>
            <a:br>
              <a:rPr lang="en-US" sz="3200" b="1" dirty="0">
                <a:solidFill>
                  <a:schemeClr val="accent2">
                    <a:lumMod val="50000"/>
                  </a:schemeClr>
                </a:solidFill>
                <a:latin typeface="+mn-lt"/>
                <a:ea typeface="+mn-ea"/>
                <a:cs typeface="+mn-cs"/>
              </a:rPr>
            </a:br>
            <a:br>
              <a:rPr lang="en-US" sz="3200" b="1" dirty="0">
                <a:solidFill>
                  <a:schemeClr val="accent2">
                    <a:lumMod val="50000"/>
                  </a:schemeClr>
                </a:solidFill>
                <a:latin typeface="+mn-lt"/>
                <a:ea typeface="+mn-ea"/>
                <a:cs typeface="+mn-cs"/>
              </a:rPr>
            </a:br>
            <a:endParaRPr lang="en-US" sz="4900" b="1" dirty="0">
              <a:solidFill>
                <a:schemeClr val="accent2">
                  <a:lumMod val="50000"/>
                </a:schemeClr>
              </a:solidFill>
              <a:latin typeface="+mn-lt"/>
              <a:ea typeface="+mn-ea"/>
              <a:cs typeface="+mn-cs"/>
            </a:endParaRPr>
          </a:p>
        </p:txBody>
      </p:sp>
    </p:spTree>
    <p:extLst>
      <p:ext uri="{BB962C8B-B14F-4D97-AF65-F5344CB8AC3E}">
        <p14:creationId xmlns:p14="http://schemas.microsoft.com/office/powerpoint/2010/main" val="330000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B54B27-F321-4361-A4B2-D5DB201FE4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62726" y="1"/>
            <a:ext cx="9629274" cy="6857999"/>
          </a:xfrm>
          <a:prstGeom prst="rect">
            <a:avLst/>
          </a:prstGeom>
        </p:spPr>
      </p:pic>
      <p:sp>
        <p:nvSpPr>
          <p:cNvPr id="11" name="Freeform: Shape 1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EB759C-9AC1-40F8-903A-95D917AFC580}"/>
              </a:ext>
            </a:extLst>
          </p:cNvPr>
          <p:cNvSpPr>
            <a:spLocks noGrp="1"/>
          </p:cNvSpPr>
          <p:nvPr>
            <p:ph type="title"/>
          </p:nvPr>
        </p:nvSpPr>
        <p:spPr>
          <a:xfrm>
            <a:off x="804672" y="342006"/>
            <a:ext cx="3879232" cy="2248122"/>
          </a:xfrm>
        </p:spPr>
        <p:txBody>
          <a:bodyPr vert="horz" lIns="91440" tIns="45720" rIns="91440" bIns="45720" rtlCol="0" anchor="b">
            <a:normAutofit/>
          </a:bodyPr>
          <a:lstStyle/>
          <a:p>
            <a:pPr algn="l" eaLnBrk="1" hangingPunct="1">
              <a:lnSpc>
                <a:spcPct val="90000"/>
              </a:lnSpc>
            </a:pPr>
            <a:r>
              <a:rPr lang="en-US" sz="3800" b="0" i="0">
                <a:solidFill>
                  <a:schemeClr val="tx1"/>
                </a:solidFill>
                <a:effectLst/>
              </a:rPr>
              <a:t>God For Along Side and Within</a:t>
            </a:r>
            <a:br>
              <a:rPr lang="en-US" sz="3800" b="0" i="0">
                <a:solidFill>
                  <a:schemeClr val="tx1"/>
                </a:solidFill>
                <a:effectLst/>
              </a:rPr>
            </a:br>
            <a:endParaRPr lang="en-US" sz="3800">
              <a:solidFill>
                <a:schemeClr val="tx1"/>
              </a:solidFill>
            </a:endParaRPr>
          </a:p>
        </p:txBody>
      </p:sp>
      <p:sp>
        <p:nvSpPr>
          <p:cNvPr id="3" name="Content Placeholder 2">
            <a:extLst>
              <a:ext uri="{FF2B5EF4-FFF2-40B4-BE49-F238E27FC236}">
                <a16:creationId xmlns:a16="http://schemas.microsoft.com/office/drawing/2014/main" id="{60CA611D-328C-43CA-9106-0A3788BB5CEE}"/>
              </a:ext>
            </a:extLst>
          </p:cNvPr>
          <p:cNvSpPr>
            <a:spLocks noGrp="1"/>
          </p:cNvSpPr>
          <p:nvPr>
            <p:ph idx="1"/>
          </p:nvPr>
        </p:nvSpPr>
        <p:spPr>
          <a:xfrm>
            <a:off x="647653" y="4146301"/>
            <a:ext cx="6362746" cy="1155525"/>
          </a:xfrm>
        </p:spPr>
        <p:txBody>
          <a:bodyPr vert="horz" lIns="91440" tIns="45720" rIns="91440" bIns="45720" rtlCol="0" anchor="t">
            <a:normAutofit/>
          </a:bodyPr>
          <a:lstStyle/>
          <a:p>
            <a:pPr marL="0" indent="0" eaLnBrk="1" hangingPunct="1">
              <a:lnSpc>
                <a:spcPct val="90000"/>
              </a:lnSpc>
              <a:spcBef>
                <a:spcPts val="1000"/>
              </a:spcBef>
              <a:buNone/>
            </a:pPr>
            <a:r>
              <a:rPr lang="en-US" dirty="0">
                <a:hlinkClick r:id="rId3"/>
              </a:rPr>
              <a:t>https://youtu.be/bkKLN1WGKlM</a:t>
            </a:r>
            <a:r>
              <a:rPr lang="en-US" dirty="0"/>
              <a:t> </a:t>
            </a:r>
          </a:p>
        </p:txBody>
      </p:sp>
    </p:spTree>
    <p:extLst>
      <p:ext uri="{BB962C8B-B14F-4D97-AF65-F5344CB8AC3E}">
        <p14:creationId xmlns:p14="http://schemas.microsoft.com/office/powerpoint/2010/main" val="30339181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76A798-B97B-4C27-9335-239B427C92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525" y="0"/>
            <a:ext cx="5641258" cy="6858000"/>
          </a:xfrm>
          <a:prstGeom prst="rect">
            <a:avLst/>
          </a:prstGeom>
        </p:spPr>
      </p:pic>
      <p:sp>
        <p:nvSpPr>
          <p:cNvPr id="8" name="Rectangle 7">
            <a:extLst>
              <a:ext uri="{FF2B5EF4-FFF2-40B4-BE49-F238E27FC236}">
                <a16:creationId xmlns:a16="http://schemas.microsoft.com/office/drawing/2014/main" id="{9C8790B0-DC4F-4C43-94F4-E0C72435E45F}"/>
              </a:ext>
            </a:extLst>
          </p:cNvPr>
          <p:cNvSpPr/>
          <p:nvPr/>
        </p:nvSpPr>
        <p:spPr>
          <a:xfrm>
            <a:off x="507284" y="204818"/>
            <a:ext cx="4979116" cy="6370975"/>
          </a:xfrm>
          <a:prstGeom prst="rect">
            <a:avLst/>
          </a:prstGeom>
        </p:spPr>
        <p:txBody>
          <a:bodyPr wrap="square">
            <a:spAutoFit/>
          </a:bodyPr>
          <a:lstStyle/>
          <a:p>
            <a:r>
              <a:rPr lang="en-US" sz="2400" dirty="0">
                <a:solidFill>
                  <a:srgbClr val="69A7AF"/>
                </a:solidFill>
                <a:latin typeface="ITC Galliard"/>
              </a:rPr>
              <a:t>After </a:t>
            </a:r>
            <a:r>
              <a:rPr lang="en-US" sz="2400" dirty="0" err="1">
                <a:solidFill>
                  <a:srgbClr val="69A7AF"/>
                </a:solidFill>
                <a:latin typeface="ITC Galliard"/>
              </a:rPr>
              <a:t>Rublev’s</a:t>
            </a:r>
            <a:r>
              <a:rPr lang="en-US" sz="2400" dirty="0">
                <a:solidFill>
                  <a:srgbClr val="69A7AF"/>
                </a:solidFill>
                <a:latin typeface="ITC Galliard"/>
              </a:rPr>
              <a:t> Trinity</a:t>
            </a:r>
          </a:p>
          <a:p>
            <a:r>
              <a:rPr lang="en-US" sz="2400" dirty="0">
                <a:solidFill>
                  <a:srgbClr val="383838"/>
                </a:solidFill>
                <a:latin typeface="ITC Galliard"/>
              </a:rPr>
              <a:t>Each face turned toward</a:t>
            </a:r>
            <a:br>
              <a:rPr lang="en-US" sz="2400" dirty="0">
                <a:solidFill>
                  <a:srgbClr val="383838"/>
                </a:solidFill>
                <a:latin typeface="ITC Galliard"/>
              </a:rPr>
            </a:br>
            <a:r>
              <a:rPr lang="en-US" sz="2400" dirty="0">
                <a:solidFill>
                  <a:srgbClr val="383838"/>
                </a:solidFill>
                <a:latin typeface="ITC Galliard"/>
              </a:rPr>
              <a:t>a face at table leaving</a:t>
            </a:r>
            <a:br>
              <a:rPr lang="en-US" sz="2400" dirty="0">
                <a:solidFill>
                  <a:srgbClr val="383838"/>
                </a:solidFill>
                <a:latin typeface="ITC Galliard"/>
              </a:rPr>
            </a:br>
            <a:r>
              <a:rPr lang="en-US" sz="2400" dirty="0">
                <a:solidFill>
                  <a:srgbClr val="383838"/>
                </a:solidFill>
                <a:latin typeface="ITC Galliard"/>
              </a:rPr>
              <a:t>always a space for</a:t>
            </a:r>
          </a:p>
          <a:p>
            <a:r>
              <a:rPr lang="en-US" sz="2400" dirty="0">
                <a:solidFill>
                  <a:srgbClr val="383838"/>
                </a:solidFill>
                <a:latin typeface="ITC Galliard"/>
              </a:rPr>
              <a:t>one more. An open</a:t>
            </a:r>
            <a:br>
              <a:rPr lang="en-US" sz="2400" dirty="0">
                <a:solidFill>
                  <a:srgbClr val="383838"/>
                </a:solidFill>
                <a:latin typeface="ITC Galliard"/>
              </a:rPr>
            </a:br>
            <a:r>
              <a:rPr lang="en-US" sz="2400" dirty="0">
                <a:solidFill>
                  <a:srgbClr val="383838"/>
                </a:solidFill>
                <a:latin typeface="ITC Galliard"/>
              </a:rPr>
              <a:t>door to run through when someone</a:t>
            </a:r>
            <a:br>
              <a:rPr lang="en-US" sz="2400" dirty="0">
                <a:solidFill>
                  <a:srgbClr val="383838"/>
                </a:solidFill>
                <a:latin typeface="ITC Galliard"/>
              </a:rPr>
            </a:br>
            <a:r>
              <a:rPr lang="en-US" sz="2400" dirty="0">
                <a:solidFill>
                  <a:srgbClr val="383838"/>
                </a:solidFill>
                <a:latin typeface="ITC Galliard"/>
              </a:rPr>
              <a:t>can’t quite make it home</a:t>
            </a:r>
          </a:p>
          <a:p>
            <a:r>
              <a:rPr lang="en-US" sz="2400" dirty="0">
                <a:solidFill>
                  <a:srgbClr val="383838"/>
                </a:solidFill>
                <a:latin typeface="ITC Galliard"/>
              </a:rPr>
              <a:t>on their own. Though the</a:t>
            </a:r>
            <a:br>
              <a:rPr lang="en-US" sz="2400" dirty="0">
                <a:solidFill>
                  <a:srgbClr val="383838"/>
                </a:solidFill>
                <a:latin typeface="ITC Galliard"/>
              </a:rPr>
            </a:br>
            <a:r>
              <a:rPr lang="en-US" sz="2400" dirty="0">
                <a:solidFill>
                  <a:srgbClr val="383838"/>
                </a:solidFill>
                <a:latin typeface="ITC Galliard"/>
              </a:rPr>
              <a:t>wings work, humans haven’t got</a:t>
            </a:r>
            <a:br>
              <a:rPr lang="en-US" sz="2400" dirty="0">
                <a:solidFill>
                  <a:srgbClr val="383838"/>
                </a:solidFill>
                <a:latin typeface="ITC Galliard"/>
              </a:rPr>
            </a:br>
            <a:r>
              <a:rPr lang="en-US" sz="2400" dirty="0">
                <a:solidFill>
                  <a:srgbClr val="383838"/>
                </a:solidFill>
                <a:latin typeface="ITC Galliard"/>
              </a:rPr>
              <a:t>them, and it’s hard to</a:t>
            </a:r>
          </a:p>
          <a:p>
            <a:r>
              <a:rPr lang="en-US" sz="2400" dirty="0">
                <a:solidFill>
                  <a:srgbClr val="383838"/>
                </a:solidFill>
                <a:latin typeface="ITC Galliard"/>
              </a:rPr>
              <a:t>converse from heights so,</a:t>
            </a:r>
            <a:br>
              <a:rPr lang="en-US" sz="2400" dirty="0">
                <a:solidFill>
                  <a:srgbClr val="383838"/>
                </a:solidFill>
                <a:latin typeface="ITC Galliard"/>
              </a:rPr>
            </a:br>
            <a:r>
              <a:rPr lang="en-US" sz="2400" dirty="0">
                <a:solidFill>
                  <a:srgbClr val="383838"/>
                </a:solidFill>
                <a:latin typeface="ITC Galliard"/>
              </a:rPr>
              <a:t>in one hand a staff to lean</a:t>
            </a:r>
            <a:br>
              <a:rPr lang="en-US" sz="2400" dirty="0">
                <a:solidFill>
                  <a:srgbClr val="383838"/>
                </a:solidFill>
                <a:latin typeface="ITC Galliard"/>
              </a:rPr>
            </a:br>
            <a:r>
              <a:rPr lang="en-US" sz="2400" dirty="0">
                <a:solidFill>
                  <a:srgbClr val="383838"/>
                </a:solidFill>
                <a:latin typeface="ITC Galliard"/>
              </a:rPr>
              <a:t>on. The other hand</a:t>
            </a:r>
            <a:br>
              <a:rPr lang="en-US" sz="2400" dirty="0">
                <a:solidFill>
                  <a:srgbClr val="383838"/>
                </a:solidFill>
                <a:latin typeface="ITC Galliard"/>
              </a:rPr>
            </a:br>
            <a:r>
              <a:rPr lang="en-US" sz="2400" dirty="0">
                <a:solidFill>
                  <a:srgbClr val="383838"/>
                </a:solidFill>
                <a:latin typeface="ITC Galliard"/>
              </a:rPr>
              <a:t>ever reaches down.</a:t>
            </a:r>
            <a:br>
              <a:rPr lang="en-US" sz="2400" dirty="0">
                <a:solidFill>
                  <a:srgbClr val="383838"/>
                </a:solidFill>
                <a:latin typeface="ITC Galliard"/>
              </a:rPr>
            </a:br>
            <a:r>
              <a:rPr lang="en-US" sz="2400" i="1" dirty="0">
                <a:solidFill>
                  <a:srgbClr val="383838"/>
                </a:solidFill>
                <a:latin typeface="ITC Galliard"/>
              </a:rPr>
              <a:t>— Carrie Purcell Kahler</a:t>
            </a:r>
          </a:p>
          <a:p>
            <a:endParaRPr lang="en-US" sz="2400" i="1" dirty="0">
              <a:solidFill>
                <a:srgbClr val="383838"/>
              </a:solidFill>
              <a:latin typeface="ITC Galliard"/>
            </a:endParaRPr>
          </a:p>
          <a:p>
            <a:r>
              <a:rPr lang="en-US" sz="2400" i="1" dirty="0">
                <a:solidFill>
                  <a:srgbClr val="383838"/>
                </a:solidFill>
                <a:latin typeface="ITC Galliard"/>
              </a:rPr>
              <a:t>Reflect: where am I in this picture?</a:t>
            </a:r>
          </a:p>
        </p:txBody>
      </p:sp>
    </p:spTree>
    <p:extLst>
      <p:ext uri="{BB962C8B-B14F-4D97-AF65-F5344CB8AC3E}">
        <p14:creationId xmlns:p14="http://schemas.microsoft.com/office/powerpoint/2010/main" val="191170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842BAF-58C6-4C20-852F-FFDAADF123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400707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A800AE-DB3C-4D75-B016-37ED1976FD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838200" y="-3810"/>
            <a:ext cx="9928860" cy="6858001"/>
          </a:xfrm>
          <a:prstGeom prst="rect">
            <a:avLst/>
          </a:prstGeom>
        </p:spPr>
      </p:pic>
      <p:pic>
        <p:nvPicPr>
          <p:cNvPr id="11" name="Picture 10">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16100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4B5289826A544C88950EB06F7946AC" ma:contentTypeVersion="0" ma:contentTypeDescription="Create a new document." ma:contentTypeScope="" ma:versionID="b845c1eabde8275b5310b49c58a6edd0">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466E13-9F6D-46E9-BDC7-AAFF9F12C648}">
  <ds:schemaRefs>
    <ds:schemaRef ds:uri="http://schemas.microsoft.com/sharepoint/v3/contenttype/forms"/>
  </ds:schemaRefs>
</ds:datastoreItem>
</file>

<file path=customXml/itemProps2.xml><?xml version="1.0" encoding="utf-8"?>
<ds:datastoreItem xmlns:ds="http://schemas.openxmlformats.org/officeDocument/2006/customXml" ds:itemID="{44DFA366-6669-45FF-8322-8AA41D19B5D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49D1675-F1E5-4BD1-91DB-1F707C83A5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1209</Words>
  <Application>Microsoft Office PowerPoint</Application>
  <PresentationFormat>Widescreen</PresentationFormat>
  <Paragraphs>77</Paragraphs>
  <Slides>24</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Algerian</vt:lpstr>
      <vt:lpstr>Arial</vt:lpstr>
      <vt:lpstr>Calibri</vt:lpstr>
      <vt:lpstr>Calibri Light</vt:lpstr>
      <vt:lpstr>Cambria</vt:lpstr>
      <vt:lpstr>Gibson W01 Light</vt:lpstr>
      <vt:lpstr>Gibson W01 Regular</vt:lpstr>
      <vt:lpstr>ITC Galliard</vt:lpstr>
      <vt:lpstr>Wingdings</vt:lpstr>
      <vt:lpstr>Default Design</vt:lpstr>
      <vt:lpstr>Celestial</vt:lpstr>
      <vt:lpstr>Office Theme</vt:lpstr>
      <vt:lpstr>Eco Living 16x9</vt:lpstr>
      <vt:lpstr>Take a few minutes with a partner to check in…</vt:lpstr>
      <vt:lpstr>Our Lutheran Lens </vt:lpstr>
      <vt:lpstr>Our Enduring understanding </vt:lpstr>
      <vt:lpstr>Our key foci </vt:lpstr>
      <vt:lpstr>    being in the image of god means that we are:   created for relationships  given response-ability called to love and serve      we reflect the divine character of god!                     </vt:lpstr>
      <vt:lpstr>God For Along Side and Within </vt:lpstr>
      <vt:lpstr>PowerPoint Presentation</vt:lpstr>
      <vt:lpstr>PowerPoint Presentation</vt:lpstr>
      <vt:lpstr>PowerPoint Presentation</vt:lpstr>
      <vt:lpstr>PowerPoint Presentation</vt:lpstr>
      <vt:lpstr> Saint and Sinner (Simul Justus et pecator) </vt:lpstr>
      <vt:lpstr>Loved back to life</vt:lpstr>
      <vt:lpstr>PowerPoint Presentation</vt:lpstr>
      <vt:lpstr>PowerPoint Presentation</vt:lpstr>
      <vt:lpstr>PowerPoint Presentation</vt:lpstr>
      <vt:lpstr>PowerPoint Presentation</vt:lpstr>
      <vt:lpstr>PowerPoint Presentation</vt:lpstr>
      <vt:lpstr> Society in medieval times was strictly divided into classes of people.  Those who ruled,  Those who fought,  Those who worked  Those who prayed.   </vt:lpstr>
      <vt:lpstr>Vocation-A medieval view</vt:lpstr>
      <vt:lpstr>PowerPoint Presentation</vt:lpstr>
      <vt:lpstr>PowerPoint Presentation</vt:lpstr>
      <vt:lpstr>God at work</vt:lpstr>
      <vt:lpstr>Take a minute to note some of the many roles you play and who you serve in that role. </vt:lpstr>
      <vt:lpstr>Read the article by Gene Veith;  ‘The masks of God’.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a few minutes with a partner to check in…</dc:title>
  <dc:creator>Bourne, Kate</dc:creator>
  <cp:lastModifiedBy>Bourne, Kate</cp:lastModifiedBy>
  <cp:revision>2</cp:revision>
  <dcterms:created xsi:type="dcterms:W3CDTF">2020-08-19T06:13:19Z</dcterms:created>
  <dcterms:modified xsi:type="dcterms:W3CDTF">2020-08-19T06:14:47Z</dcterms:modified>
</cp:coreProperties>
</file>