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2" r:id="rId6"/>
  </p:sldMasterIdLst>
  <p:notesMasterIdLst>
    <p:notesMasterId r:id="rId37"/>
  </p:notesMasterIdLst>
  <p:handoutMasterIdLst>
    <p:handoutMasterId r:id="rId38"/>
  </p:handoutMasterIdLst>
  <p:sldIdLst>
    <p:sldId id="273" r:id="rId7"/>
    <p:sldId id="261" r:id="rId8"/>
    <p:sldId id="291" r:id="rId9"/>
    <p:sldId id="274" r:id="rId10"/>
    <p:sldId id="294" r:id="rId11"/>
    <p:sldId id="272" r:id="rId12"/>
    <p:sldId id="295" r:id="rId13"/>
    <p:sldId id="278" r:id="rId14"/>
    <p:sldId id="262" r:id="rId15"/>
    <p:sldId id="281" r:id="rId16"/>
    <p:sldId id="292" r:id="rId17"/>
    <p:sldId id="297" r:id="rId18"/>
    <p:sldId id="283" r:id="rId19"/>
    <p:sldId id="282" r:id="rId20"/>
    <p:sldId id="302" r:id="rId21"/>
    <p:sldId id="265" r:id="rId22"/>
    <p:sldId id="257" r:id="rId23"/>
    <p:sldId id="303" r:id="rId24"/>
    <p:sldId id="298" r:id="rId25"/>
    <p:sldId id="299" r:id="rId26"/>
    <p:sldId id="304" r:id="rId27"/>
    <p:sldId id="287" r:id="rId28"/>
    <p:sldId id="301" r:id="rId29"/>
    <p:sldId id="305" r:id="rId30"/>
    <p:sldId id="306" r:id="rId31"/>
    <p:sldId id="286" r:id="rId32"/>
    <p:sldId id="307" r:id="rId33"/>
    <p:sldId id="311" r:id="rId34"/>
    <p:sldId id="289" r:id="rId35"/>
    <p:sldId id="310"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02" d="100"/>
          <a:sy n="102" d="100"/>
        </p:scale>
        <p:origin x="126" y="396"/>
      </p:cViewPr>
      <p:guideLst/>
    </p:cSldViewPr>
  </p:slideViewPr>
  <p:notesTextViewPr>
    <p:cViewPr>
      <p:scale>
        <a:sx n="1" d="1"/>
        <a:sy n="1" d="1"/>
      </p:scale>
      <p:origin x="0" y="0"/>
    </p:cViewPr>
  </p:notesTextViewPr>
  <p:notesViewPr>
    <p:cSldViewPr snapToGrid="0">
      <p:cViewPr varScale="1">
        <p:scale>
          <a:sx n="88" d="100"/>
          <a:sy n="88" d="100"/>
        </p:scale>
        <p:origin x="2964"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Spike" userId="d1380bf7-024d-4a63-9ec6-1f0bafd9db26" providerId="ADAL" clId="{33F66ACF-552C-460B-9DA8-80CF6EC0A1FC}"/>
    <pc:docChg chg="custSel modSld">
      <pc:chgData name="David Spike" userId="d1380bf7-024d-4a63-9ec6-1f0bafd9db26" providerId="ADAL" clId="{33F66ACF-552C-460B-9DA8-80CF6EC0A1FC}" dt="2019-01-22T04:13:01.748" v="79" actId="20577"/>
      <pc:docMkLst>
        <pc:docMk/>
      </pc:docMkLst>
      <pc:sldChg chg="modSp">
        <pc:chgData name="David Spike" userId="d1380bf7-024d-4a63-9ec6-1f0bafd9db26" providerId="ADAL" clId="{33F66ACF-552C-460B-9DA8-80CF6EC0A1FC}" dt="2019-01-22T04:13:01.748" v="79" actId="20577"/>
        <pc:sldMkLst>
          <pc:docMk/>
          <pc:sldMk cId="3139814496" sldId="295"/>
        </pc:sldMkLst>
        <pc:spChg chg="mod">
          <ac:chgData name="David Spike" userId="d1380bf7-024d-4a63-9ec6-1f0bafd9db26" providerId="ADAL" clId="{33F66ACF-552C-460B-9DA8-80CF6EC0A1FC}" dt="2019-01-22T04:13:01.748" v="79" actId="20577"/>
          <ac:spMkLst>
            <pc:docMk/>
            <pc:sldMk cId="3139814496" sldId="295"/>
            <ac:spMk id="3" creationId="{E49F1538-CA6E-4787-A14C-2327C4CF61C6}"/>
          </ac:spMkLst>
        </pc:spChg>
      </pc:sldChg>
      <pc:sldChg chg="modSp">
        <pc:chgData name="David Spike" userId="d1380bf7-024d-4a63-9ec6-1f0bafd9db26" providerId="ADAL" clId="{33F66ACF-552C-460B-9DA8-80CF6EC0A1FC}" dt="2019-01-22T04:11:12.407" v="63" actId="27636"/>
        <pc:sldMkLst>
          <pc:docMk/>
          <pc:sldMk cId="2249157835" sldId="310"/>
        </pc:sldMkLst>
        <pc:spChg chg="mod">
          <ac:chgData name="David Spike" userId="d1380bf7-024d-4a63-9ec6-1f0bafd9db26" providerId="ADAL" clId="{33F66ACF-552C-460B-9DA8-80CF6EC0A1FC}" dt="2019-01-22T04:11:12.407" v="63" actId="27636"/>
          <ac:spMkLst>
            <pc:docMk/>
            <pc:sldMk cId="2249157835" sldId="310"/>
            <ac:spMk id="3" creationId="{DC2F6724-9407-43B4-A328-3E2D9E26F5FF}"/>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26577F9-831A-4363-AE61-D0B3A74F95CC}" type="datetimeFigureOut">
              <a:rPr lang="en-AU" smtClean="0"/>
              <a:t>9/05/2019</a:t>
            </a:fld>
            <a:endParaRPr lang="en-AU"/>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D134C22-1487-40BF-A840-78761AE36552}" type="slidenum">
              <a:rPr lang="en-AU" smtClean="0"/>
              <a:t>‹#›</a:t>
            </a:fld>
            <a:endParaRPr lang="en-AU"/>
          </a:p>
        </p:txBody>
      </p:sp>
    </p:spTree>
    <p:extLst>
      <p:ext uri="{BB962C8B-B14F-4D97-AF65-F5344CB8AC3E}">
        <p14:creationId xmlns:p14="http://schemas.microsoft.com/office/powerpoint/2010/main" val="27002519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156CFE-2FE8-4216-A4EF-BDE8F71B77C8}" type="datetimeFigureOut">
              <a:rPr lang="en-US" smtClean="0"/>
              <a:t>5/9/2019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1F4E92-8473-4491-9339-6835A35F2E9A}" type="slidenum">
              <a:rPr lang="en-US" smtClean="0"/>
              <a:t>‹#›</a:t>
            </a:fld>
            <a:endParaRPr lang="en-US"/>
          </a:p>
        </p:txBody>
      </p:sp>
    </p:spTree>
    <p:extLst>
      <p:ext uri="{BB962C8B-B14F-4D97-AF65-F5344CB8AC3E}">
        <p14:creationId xmlns:p14="http://schemas.microsoft.com/office/powerpoint/2010/main" val="12383280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79ED05-BA68-4DB7-A6D5-B165D9BFD13D}"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13210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87B60-5E6D-4480-A5D8-A63D4309126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CAB921-73AA-4F18-9410-4EB356B271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805D7A-7FDA-44AE-B61A-557EB80EC9FB}"/>
              </a:ext>
            </a:extLst>
          </p:cNvPr>
          <p:cNvSpPr>
            <a:spLocks noGrp="1"/>
          </p:cNvSpPr>
          <p:nvPr>
            <p:ph type="dt" sz="half" idx="10"/>
          </p:nvPr>
        </p:nvSpPr>
        <p:spPr/>
        <p:txBody>
          <a:bodyPr/>
          <a:lstStyle/>
          <a:p>
            <a:fld id="{73B121B3-22DC-4963-960A-31E789B0C704}" type="datetimeFigureOut">
              <a:rPr lang="en-US" smtClean="0"/>
              <a:t>5/9/2019</a:t>
            </a:fld>
            <a:endParaRPr lang="en-US"/>
          </a:p>
        </p:txBody>
      </p:sp>
      <p:sp>
        <p:nvSpPr>
          <p:cNvPr id="5" name="Footer Placeholder 4">
            <a:extLst>
              <a:ext uri="{FF2B5EF4-FFF2-40B4-BE49-F238E27FC236}">
                <a16:creationId xmlns:a16="http://schemas.microsoft.com/office/drawing/2014/main" id="{9E79A646-07BA-48B3-95A5-44C5277598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2B8E67-26F0-4D1F-846F-F4D183213243}"/>
              </a:ext>
            </a:extLst>
          </p:cNvPr>
          <p:cNvSpPr>
            <a:spLocks noGrp="1"/>
          </p:cNvSpPr>
          <p:nvPr>
            <p:ph type="sldNum" sz="quarter" idx="12"/>
          </p:nvPr>
        </p:nvSpPr>
        <p:spPr/>
        <p:txBody>
          <a:bodyPr/>
          <a:lstStyle/>
          <a:p>
            <a:fld id="{569D075B-11DD-4324-BC51-E267EE847F81}" type="slidenum">
              <a:rPr lang="en-US" smtClean="0"/>
              <a:t>‹#›</a:t>
            </a:fld>
            <a:endParaRPr lang="en-US"/>
          </a:p>
        </p:txBody>
      </p:sp>
    </p:spTree>
    <p:extLst>
      <p:ext uri="{BB962C8B-B14F-4D97-AF65-F5344CB8AC3E}">
        <p14:creationId xmlns:p14="http://schemas.microsoft.com/office/powerpoint/2010/main" val="771523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FA002-43F6-47FF-B11C-1DC36C889B7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5B36A44-B841-460A-A2DC-6DD0564E8C0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49DD54-FF3F-4D34-A548-F69750C51CEC}"/>
              </a:ext>
            </a:extLst>
          </p:cNvPr>
          <p:cNvSpPr>
            <a:spLocks noGrp="1"/>
          </p:cNvSpPr>
          <p:nvPr>
            <p:ph type="dt" sz="half" idx="10"/>
          </p:nvPr>
        </p:nvSpPr>
        <p:spPr/>
        <p:txBody>
          <a:bodyPr/>
          <a:lstStyle/>
          <a:p>
            <a:fld id="{73B121B3-22DC-4963-960A-31E789B0C704}" type="datetimeFigureOut">
              <a:rPr lang="en-US" smtClean="0"/>
              <a:t>5/9/2019</a:t>
            </a:fld>
            <a:endParaRPr lang="en-US"/>
          </a:p>
        </p:txBody>
      </p:sp>
      <p:sp>
        <p:nvSpPr>
          <p:cNvPr id="5" name="Footer Placeholder 4">
            <a:extLst>
              <a:ext uri="{FF2B5EF4-FFF2-40B4-BE49-F238E27FC236}">
                <a16:creationId xmlns:a16="http://schemas.microsoft.com/office/drawing/2014/main" id="{33B326A1-0796-4DEF-B71C-354A425941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CD845F-3FC6-48C5-9DFB-3178099C0832}"/>
              </a:ext>
            </a:extLst>
          </p:cNvPr>
          <p:cNvSpPr>
            <a:spLocks noGrp="1"/>
          </p:cNvSpPr>
          <p:nvPr>
            <p:ph type="sldNum" sz="quarter" idx="12"/>
          </p:nvPr>
        </p:nvSpPr>
        <p:spPr/>
        <p:txBody>
          <a:bodyPr/>
          <a:lstStyle/>
          <a:p>
            <a:fld id="{569D075B-11DD-4324-BC51-E267EE847F81}" type="slidenum">
              <a:rPr lang="en-US" smtClean="0"/>
              <a:t>‹#›</a:t>
            </a:fld>
            <a:endParaRPr lang="en-US"/>
          </a:p>
        </p:txBody>
      </p:sp>
    </p:spTree>
    <p:extLst>
      <p:ext uri="{BB962C8B-B14F-4D97-AF65-F5344CB8AC3E}">
        <p14:creationId xmlns:p14="http://schemas.microsoft.com/office/powerpoint/2010/main" val="759157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EA458B-5A53-48FA-8620-A362A7DAD3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CADCF6F-1248-43FD-B693-6C86E388785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4B78F0-6CAD-4926-8A7C-322A963909CB}"/>
              </a:ext>
            </a:extLst>
          </p:cNvPr>
          <p:cNvSpPr>
            <a:spLocks noGrp="1"/>
          </p:cNvSpPr>
          <p:nvPr>
            <p:ph type="dt" sz="half" idx="10"/>
          </p:nvPr>
        </p:nvSpPr>
        <p:spPr/>
        <p:txBody>
          <a:bodyPr/>
          <a:lstStyle/>
          <a:p>
            <a:fld id="{73B121B3-22DC-4963-960A-31E789B0C704}" type="datetimeFigureOut">
              <a:rPr lang="en-US" smtClean="0"/>
              <a:t>5/9/2019</a:t>
            </a:fld>
            <a:endParaRPr lang="en-US"/>
          </a:p>
        </p:txBody>
      </p:sp>
      <p:sp>
        <p:nvSpPr>
          <p:cNvPr id="5" name="Footer Placeholder 4">
            <a:extLst>
              <a:ext uri="{FF2B5EF4-FFF2-40B4-BE49-F238E27FC236}">
                <a16:creationId xmlns:a16="http://schemas.microsoft.com/office/drawing/2014/main" id="{779EF2F2-A1EC-40A4-B81C-EC06B306D3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57FD08-5522-4DAD-83E8-B8EF9F5B34EB}"/>
              </a:ext>
            </a:extLst>
          </p:cNvPr>
          <p:cNvSpPr>
            <a:spLocks noGrp="1"/>
          </p:cNvSpPr>
          <p:nvPr>
            <p:ph type="sldNum" sz="quarter" idx="12"/>
          </p:nvPr>
        </p:nvSpPr>
        <p:spPr/>
        <p:txBody>
          <a:bodyPr/>
          <a:lstStyle/>
          <a:p>
            <a:fld id="{569D075B-11DD-4324-BC51-E267EE847F81}" type="slidenum">
              <a:rPr lang="en-US" smtClean="0"/>
              <a:t>‹#›</a:t>
            </a:fld>
            <a:endParaRPr lang="en-US"/>
          </a:p>
        </p:txBody>
      </p:sp>
    </p:spTree>
    <p:extLst>
      <p:ext uri="{BB962C8B-B14F-4D97-AF65-F5344CB8AC3E}">
        <p14:creationId xmlns:p14="http://schemas.microsoft.com/office/powerpoint/2010/main" val="5080171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D5A59C9A-77F1-4A83-B0F5-AFAA2C8691A2}" type="datetimeFigureOut">
              <a:rPr lang="en-AU" smtClean="0"/>
              <a:t>9/05/2019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ECA10E7-C118-460C-ADBA-F3463CD23C9B}" type="slidenum">
              <a:rPr lang="en-AU" smtClean="0"/>
              <a:t>‹#›</a:t>
            </a:fld>
            <a:endParaRPr lang="en-AU"/>
          </a:p>
        </p:txBody>
      </p:sp>
    </p:spTree>
    <p:extLst>
      <p:ext uri="{BB962C8B-B14F-4D97-AF65-F5344CB8AC3E}">
        <p14:creationId xmlns:p14="http://schemas.microsoft.com/office/powerpoint/2010/main" val="31142444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D5A59C9A-77F1-4A83-B0F5-AFAA2C8691A2}" type="datetimeFigureOut">
              <a:rPr lang="en-AU" smtClean="0"/>
              <a:t>9/05/2019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ECA10E7-C118-460C-ADBA-F3463CD23C9B}" type="slidenum">
              <a:rPr lang="en-AU" smtClean="0"/>
              <a:t>‹#›</a:t>
            </a:fld>
            <a:endParaRPr lang="en-AU"/>
          </a:p>
        </p:txBody>
      </p:sp>
    </p:spTree>
    <p:extLst>
      <p:ext uri="{BB962C8B-B14F-4D97-AF65-F5344CB8AC3E}">
        <p14:creationId xmlns:p14="http://schemas.microsoft.com/office/powerpoint/2010/main" val="7348170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A59C9A-77F1-4A83-B0F5-AFAA2C8691A2}" type="datetimeFigureOut">
              <a:rPr lang="en-AU" smtClean="0"/>
              <a:t>9/05/2019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ECA10E7-C118-460C-ADBA-F3463CD23C9B}" type="slidenum">
              <a:rPr lang="en-AU" smtClean="0"/>
              <a:t>‹#›</a:t>
            </a:fld>
            <a:endParaRPr lang="en-AU"/>
          </a:p>
        </p:txBody>
      </p:sp>
    </p:spTree>
    <p:extLst>
      <p:ext uri="{BB962C8B-B14F-4D97-AF65-F5344CB8AC3E}">
        <p14:creationId xmlns:p14="http://schemas.microsoft.com/office/powerpoint/2010/main" val="17507114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D5A59C9A-77F1-4A83-B0F5-AFAA2C8691A2}" type="datetimeFigureOut">
              <a:rPr lang="en-AU" smtClean="0"/>
              <a:t>9/05/2019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ECA10E7-C118-460C-ADBA-F3463CD23C9B}" type="slidenum">
              <a:rPr lang="en-AU" smtClean="0"/>
              <a:t>‹#›</a:t>
            </a:fld>
            <a:endParaRPr lang="en-AU"/>
          </a:p>
        </p:txBody>
      </p:sp>
    </p:spTree>
    <p:extLst>
      <p:ext uri="{BB962C8B-B14F-4D97-AF65-F5344CB8AC3E}">
        <p14:creationId xmlns:p14="http://schemas.microsoft.com/office/powerpoint/2010/main" val="34516487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D5A59C9A-77F1-4A83-B0F5-AFAA2C8691A2}" type="datetimeFigureOut">
              <a:rPr lang="en-AU" smtClean="0"/>
              <a:t>9/05/2019</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EECA10E7-C118-460C-ADBA-F3463CD23C9B}" type="slidenum">
              <a:rPr lang="en-AU" smtClean="0"/>
              <a:t>‹#›</a:t>
            </a:fld>
            <a:endParaRPr lang="en-AU"/>
          </a:p>
        </p:txBody>
      </p:sp>
    </p:spTree>
    <p:extLst>
      <p:ext uri="{BB962C8B-B14F-4D97-AF65-F5344CB8AC3E}">
        <p14:creationId xmlns:p14="http://schemas.microsoft.com/office/powerpoint/2010/main" val="20887441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D5A59C9A-77F1-4A83-B0F5-AFAA2C8691A2}" type="datetimeFigureOut">
              <a:rPr lang="en-AU" smtClean="0"/>
              <a:t>9/05/2019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EECA10E7-C118-460C-ADBA-F3463CD23C9B}" type="slidenum">
              <a:rPr lang="en-AU" smtClean="0"/>
              <a:t>‹#›</a:t>
            </a:fld>
            <a:endParaRPr lang="en-AU"/>
          </a:p>
        </p:txBody>
      </p:sp>
    </p:spTree>
    <p:extLst>
      <p:ext uri="{BB962C8B-B14F-4D97-AF65-F5344CB8AC3E}">
        <p14:creationId xmlns:p14="http://schemas.microsoft.com/office/powerpoint/2010/main" val="6426400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A59C9A-77F1-4A83-B0F5-AFAA2C8691A2}" type="datetimeFigureOut">
              <a:rPr lang="en-AU" smtClean="0"/>
              <a:t>9/05/2019</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EECA10E7-C118-460C-ADBA-F3463CD23C9B}" type="slidenum">
              <a:rPr lang="en-AU" smtClean="0"/>
              <a:t>‹#›</a:t>
            </a:fld>
            <a:endParaRPr lang="en-AU"/>
          </a:p>
        </p:txBody>
      </p:sp>
    </p:spTree>
    <p:extLst>
      <p:ext uri="{BB962C8B-B14F-4D97-AF65-F5344CB8AC3E}">
        <p14:creationId xmlns:p14="http://schemas.microsoft.com/office/powerpoint/2010/main" val="22267111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5A59C9A-77F1-4A83-B0F5-AFAA2C8691A2}" type="datetimeFigureOut">
              <a:rPr lang="en-AU" smtClean="0"/>
              <a:t>9/05/2019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ECA10E7-C118-460C-ADBA-F3463CD23C9B}" type="slidenum">
              <a:rPr lang="en-AU" smtClean="0"/>
              <a:t>‹#›</a:t>
            </a:fld>
            <a:endParaRPr lang="en-AU"/>
          </a:p>
        </p:txBody>
      </p:sp>
    </p:spTree>
    <p:extLst>
      <p:ext uri="{BB962C8B-B14F-4D97-AF65-F5344CB8AC3E}">
        <p14:creationId xmlns:p14="http://schemas.microsoft.com/office/powerpoint/2010/main" val="2389584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282A9-8807-4B66-8A1E-765555EB31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135E9D-C8DB-48A4-906E-C303192D109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5587AA-C77E-4D8D-81F0-BCD85CB81FC3}"/>
              </a:ext>
            </a:extLst>
          </p:cNvPr>
          <p:cNvSpPr>
            <a:spLocks noGrp="1"/>
          </p:cNvSpPr>
          <p:nvPr>
            <p:ph type="dt" sz="half" idx="10"/>
          </p:nvPr>
        </p:nvSpPr>
        <p:spPr/>
        <p:txBody>
          <a:bodyPr/>
          <a:lstStyle/>
          <a:p>
            <a:fld id="{73B121B3-22DC-4963-960A-31E789B0C704}" type="datetimeFigureOut">
              <a:rPr lang="en-US" smtClean="0"/>
              <a:t>5/9/2019</a:t>
            </a:fld>
            <a:endParaRPr lang="en-US"/>
          </a:p>
        </p:txBody>
      </p:sp>
      <p:sp>
        <p:nvSpPr>
          <p:cNvPr id="5" name="Footer Placeholder 4">
            <a:extLst>
              <a:ext uri="{FF2B5EF4-FFF2-40B4-BE49-F238E27FC236}">
                <a16:creationId xmlns:a16="http://schemas.microsoft.com/office/drawing/2014/main" id="{031BB939-8E35-4539-ADE9-0EFFD125BE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87D461-9284-4ABA-84E9-C73E3A41B088}"/>
              </a:ext>
            </a:extLst>
          </p:cNvPr>
          <p:cNvSpPr>
            <a:spLocks noGrp="1"/>
          </p:cNvSpPr>
          <p:nvPr>
            <p:ph type="sldNum" sz="quarter" idx="12"/>
          </p:nvPr>
        </p:nvSpPr>
        <p:spPr/>
        <p:txBody>
          <a:bodyPr/>
          <a:lstStyle/>
          <a:p>
            <a:fld id="{569D075B-11DD-4324-BC51-E267EE847F81}" type="slidenum">
              <a:rPr lang="en-US" smtClean="0"/>
              <a:t>‹#›</a:t>
            </a:fld>
            <a:endParaRPr lang="en-US"/>
          </a:p>
        </p:txBody>
      </p:sp>
    </p:spTree>
    <p:extLst>
      <p:ext uri="{BB962C8B-B14F-4D97-AF65-F5344CB8AC3E}">
        <p14:creationId xmlns:p14="http://schemas.microsoft.com/office/powerpoint/2010/main" val="373774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5A59C9A-77F1-4A83-B0F5-AFAA2C8691A2}" type="datetimeFigureOut">
              <a:rPr lang="en-AU" smtClean="0"/>
              <a:t>9/05/2019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ECA10E7-C118-460C-ADBA-F3463CD23C9B}" type="slidenum">
              <a:rPr lang="en-AU" smtClean="0"/>
              <a:t>‹#›</a:t>
            </a:fld>
            <a:endParaRPr lang="en-AU"/>
          </a:p>
        </p:txBody>
      </p:sp>
    </p:spTree>
    <p:extLst>
      <p:ext uri="{BB962C8B-B14F-4D97-AF65-F5344CB8AC3E}">
        <p14:creationId xmlns:p14="http://schemas.microsoft.com/office/powerpoint/2010/main" val="4023074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D5A59C9A-77F1-4A83-B0F5-AFAA2C8691A2}" type="datetimeFigureOut">
              <a:rPr lang="en-AU" smtClean="0"/>
              <a:t>9/05/2019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ECA10E7-C118-460C-ADBA-F3463CD23C9B}" type="slidenum">
              <a:rPr lang="en-AU" smtClean="0"/>
              <a:t>‹#›</a:t>
            </a:fld>
            <a:endParaRPr lang="en-AU"/>
          </a:p>
        </p:txBody>
      </p:sp>
    </p:spTree>
    <p:extLst>
      <p:ext uri="{BB962C8B-B14F-4D97-AF65-F5344CB8AC3E}">
        <p14:creationId xmlns:p14="http://schemas.microsoft.com/office/powerpoint/2010/main" val="36237374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D5A59C9A-77F1-4A83-B0F5-AFAA2C8691A2}" type="datetimeFigureOut">
              <a:rPr lang="en-AU" smtClean="0"/>
              <a:t>9/05/2019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ECA10E7-C118-460C-ADBA-F3463CD23C9B}" type="slidenum">
              <a:rPr lang="en-AU" smtClean="0"/>
              <a:t>‹#›</a:t>
            </a:fld>
            <a:endParaRPr lang="en-AU"/>
          </a:p>
        </p:txBody>
      </p:sp>
    </p:spTree>
    <p:extLst>
      <p:ext uri="{BB962C8B-B14F-4D97-AF65-F5344CB8AC3E}">
        <p14:creationId xmlns:p14="http://schemas.microsoft.com/office/powerpoint/2010/main" val="28545791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E647DF5-836B-4A49-976A-952CD78C6BCB}"/>
              </a:ext>
            </a:extLst>
          </p:cNvPr>
          <p:cNvSpPr txBox="1"/>
          <p:nvPr/>
        </p:nvSpPr>
        <p:spPr>
          <a:xfrm>
            <a:off x="2438400" y="3159125"/>
            <a:ext cx="609600" cy="1035050"/>
          </a:xfrm>
          <a:prstGeom prst="rect">
            <a:avLst/>
          </a:prstGeom>
          <a:noFill/>
        </p:spPr>
        <p:txBody>
          <a:bodyPr lIns="0" tIns="9144" rIns="0" bIns="9144" anchor="ctr">
            <a:spAutoFit/>
          </a:bodyPr>
          <a:lstStyle/>
          <a:p>
            <a:pPr>
              <a:defRPr/>
            </a:pPr>
            <a:r>
              <a:rPr lang="en-US" sz="6600" dirty="0">
                <a:effectLst>
                  <a:outerShdw blurRad="38100" dist="38100" dir="2700000" algn="tl">
                    <a:srgbClr val="000000">
                      <a:alpha val="43137"/>
                    </a:srgbClr>
                  </a:outerShdw>
                </a:effectLst>
                <a:latin typeface="+mn-lt"/>
              </a:rPr>
              <a:t>{</a:t>
            </a:r>
          </a:p>
        </p:txBody>
      </p:sp>
      <p:sp>
        <p:nvSpPr>
          <p:cNvPr id="2" name="Title 1"/>
          <p:cNvSpPr>
            <a:spLocks noGrp="1"/>
          </p:cNvSpPr>
          <p:nvPr>
            <p:ph type="ctrTitle"/>
          </p:nvPr>
        </p:nvSpPr>
        <p:spPr>
          <a:xfrm>
            <a:off x="1036320" y="1219200"/>
            <a:ext cx="10058400" cy="2152650"/>
          </a:xfrm>
        </p:spPr>
        <p:txBody>
          <a:bodyPr/>
          <a:lstStyle>
            <a:lvl1pPr>
              <a:defRPr sz="60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2844800" y="3375491"/>
            <a:ext cx="8229600" cy="6858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14">
            <a:extLst>
              <a:ext uri="{FF2B5EF4-FFF2-40B4-BE49-F238E27FC236}">
                <a16:creationId xmlns:a16="http://schemas.microsoft.com/office/drawing/2014/main" id="{89D0BB6F-0683-441C-9454-C5E63C600EEC}"/>
              </a:ext>
            </a:extLst>
          </p:cNvPr>
          <p:cNvSpPr>
            <a:spLocks noGrp="1"/>
          </p:cNvSpPr>
          <p:nvPr>
            <p:ph type="dt" sz="half" idx="10"/>
          </p:nvPr>
        </p:nvSpPr>
        <p:spPr/>
        <p:txBody>
          <a:bodyPr/>
          <a:lstStyle>
            <a:lvl1pPr>
              <a:defRPr/>
            </a:lvl1pPr>
          </a:lstStyle>
          <a:p>
            <a:pPr>
              <a:defRPr/>
            </a:pPr>
            <a:fld id="{E5884657-CEED-413C-A285-7B4C3E3B59EE}" type="datetimeFigureOut">
              <a:rPr lang="en-US"/>
              <a:pPr>
                <a:defRPr/>
              </a:pPr>
              <a:t>5/9/2019</a:t>
            </a:fld>
            <a:endParaRPr lang="en-US"/>
          </a:p>
        </p:txBody>
      </p:sp>
      <p:sp>
        <p:nvSpPr>
          <p:cNvPr id="6" name="Slide Number Placeholder 15">
            <a:extLst>
              <a:ext uri="{FF2B5EF4-FFF2-40B4-BE49-F238E27FC236}">
                <a16:creationId xmlns:a16="http://schemas.microsoft.com/office/drawing/2014/main" id="{7A014AE7-6DA5-441E-8962-9945E0FCE1F9}"/>
              </a:ext>
            </a:extLst>
          </p:cNvPr>
          <p:cNvSpPr>
            <a:spLocks noGrp="1"/>
          </p:cNvSpPr>
          <p:nvPr>
            <p:ph type="sldNum" sz="quarter" idx="11"/>
          </p:nvPr>
        </p:nvSpPr>
        <p:spPr/>
        <p:txBody>
          <a:bodyPr/>
          <a:lstStyle>
            <a:lvl1pPr>
              <a:defRPr smtClean="0"/>
            </a:lvl1pPr>
          </a:lstStyle>
          <a:p>
            <a:pPr>
              <a:defRPr/>
            </a:pPr>
            <a:fld id="{BD162876-FD2B-4BE6-BF47-10E276964AB2}" type="slidenum">
              <a:rPr lang="en-US" altLang="en-US"/>
              <a:pPr>
                <a:defRPr/>
              </a:pPr>
              <a:t>‹#›</a:t>
            </a:fld>
            <a:endParaRPr lang="en-US" altLang="en-US"/>
          </a:p>
        </p:txBody>
      </p:sp>
      <p:sp>
        <p:nvSpPr>
          <p:cNvPr id="7" name="Footer Placeholder 16">
            <a:extLst>
              <a:ext uri="{FF2B5EF4-FFF2-40B4-BE49-F238E27FC236}">
                <a16:creationId xmlns:a16="http://schemas.microsoft.com/office/drawing/2014/main" id="{5D850BC5-0E17-4B4A-8664-D6E42525CA0A}"/>
              </a:ext>
            </a:extLst>
          </p:cNvPr>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8658223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2"/>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A5409245-3549-4549-879D-54163A8A6959}"/>
              </a:ext>
            </a:extLst>
          </p:cNvPr>
          <p:cNvSpPr>
            <a:spLocks noGrp="1"/>
          </p:cNvSpPr>
          <p:nvPr>
            <p:ph type="dt" sz="half" idx="10"/>
          </p:nvPr>
        </p:nvSpPr>
        <p:spPr/>
        <p:txBody>
          <a:bodyPr/>
          <a:lstStyle>
            <a:lvl1pPr>
              <a:defRPr/>
            </a:lvl1pPr>
          </a:lstStyle>
          <a:p>
            <a:pPr>
              <a:defRPr/>
            </a:pPr>
            <a:fld id="{27B01C65-2A8F-45EC-875C-CD153BA4B232}" type="datetimeFigureOut">
              <a:rPr lang="en-US"/>
              <a:pPr>
                <a:defRPr/>
              </a:pPr>
              <a:t>5/9/2019</a:t>
            </a:fld>
            <a:endParaRPr lang="en-US"/>
          </a:p>
        </p:txBody>
      </p:sp>
      <p:sp>
        <p:nvSpPr>
          <p:cNvPr id="5" name="Footer Placeholder 4">
            <a:extLst>
              <a:ext uri="{FF2B5EF4-FFF2-40B4-BE49-F238E27FC236}">
                <a16:creationId xmlns:a16="http://schemas.microsoft.com/office/drawing/2014/main" id="{3AE22F70-4E50-4543-9A89-5B577B81546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613F14D-6C50-4A31-A33C-75AE5D9732E9}"/>
              </a:ext>
            </a:extLst>
          </p:cNvPr>
          <p:cNvSpPr>
            <a:spLocks noGrp="1"/>
          </p:cNvSpPr>
          <p:nvPr>
            <p:ph type="sldNum" sz="quarter" idx="12"/>
          </p:nvPr>
        </p:nvSpPr>
        <p:spPr/>
        <p:txBody>
          <a:bodyPr/>
          <a:lstStyle>
            <a:lvl1pPr>
              <a:defRPr/>
            </a:lvl1pPr>
          </a:lstStyle>
          <a:p>
            <a:pPr>
              <a:defRPr/>
            </a:pPr>
            <a:fld id="{33C9BEF6-448C-4832-80F4-FBE5720CD770}" type="slidenum">
              <a:rPr lang="en-US" altLang="en-US"/>
              <a:pPr>
                <a:defRPr/>
              </a:pPr>
              <a:t>‹#›</a:t>
            </a:fld>
            <a:endParaRPr lang="en-US" altLang="en-US"/>
          </a:p>
        </p:txBody>
      </p:sp>
    </p:spTree>
    <p:extLst>
      <p:ext uri="{BB962C8B-B14F-4D97-AF65-F5344CB8AC3E}">
        <p14:creationId xmlns:p14="http://schemas.microsoft.com/office/powerpoint/2010/main" val="35052565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35CCF16-34B0-46D2-ABC6-3B6C5EBE824E}"/>
              </a:ext>
            </a:extLst>
          </p:cNvPr>
          <p:cNvSpPr txBox="1"/>
          <p:nvPr/>
        </p:nvSpPr>
        <p:spPr>
          <a:xfrm>
            <a:off x="5689600" y="4075113"/>
            <a:ext cx="609600" cy="1014412"/>
          </a:xfrm>
          <a:prstGeom prst="rect">
            <a:avLst/>
          </a:prstGeom>
          <a:noFill/>
        </p:spPr>
        <p:txBody>
          <a:bodyPr lIns="0" tIns="0" rIns="0" bIns="0">
            <a:spAutoFit/>
          </a:bodyPr>
          <a:lstStyle/>
          <a:p>
            <a:pPr>
              <a:defRPr/>
            </a:pPr>
            <a:r>
              <a:rPr lang="en-US" sz="6600" dirty="0">
                <a:effectLst>
                  <a:outerShdw blurRad="38100" dist="38100" dir="2700000" algn="tl">
                    <a:srgbClr val="000000">
                      <a:alpha val="43137"/>
                    </a:srgbClr>
                  </a:outerShdw>
                </a:effectLst>
                <a:latin typeface="+mn-lt"/>
              </a:rPr>
              <a:t>{</a:t>
            </a:r>
          </a:p>
        </p:txBody>
      </p:sp>
      <p:sp>
        <p:nvSpPr>
          <p:cNvPr id="3" name="Text Placeholder 2"/>
          <p:cNvSpPr>
            <a:spLocks noGrp="1"/>
          </p:cNvSpPr>
          <p:nvPr>
            <p:ph type="body" idx="1"/>
          </p:nvPr>
        </p:nvSpPr>
        <p:spPr>
          <a:xfrm>
            <a:off x="6096000" y="4267368"/>
            <a:ext cx="4978400" cy="731520"/>
          </a:xfrm>
        </p:spPr>
        <p:txBody>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Title 3"/>
          <p:cNvSpPr>
            <a:spLocks noGrp="1"/>
          </p:cNvSpPr>
          <p:nvPr>
            <p:ph type="title"/>
          </p:nvPr>
        </p:nvSpPr>
        <p:spPr>
          <a:xfrm>
            <a:off x="3048000" y="1905000"/>
            <a:ext cx="804672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a:t>Click to edit Master title style</a:t>
            </a:r>
            <a:endParaRPr lang="en-US" dirty="0"/>
          </a:p>
        </p:txBody>
      </p:sp>
      <p:sp>
        <p:nvSpPr>
          <p:cNvPr id="6" name="Date Placeholder 11">
            <a:extLst>
              <a:ext uri="{FF2B5EF4-FFF2-40B4-BE49-F238E27FC236}">
                <a16:creationId xmlns:a16="http://schemas.microsoft.com/office/drawing/2014/main" id="{66ACF659-6ECC-4975-A288-53CDE4A41775}"/>
              </a:ext>
            </a:extLst>
          </p:cNvPr>
          <p:cNvSpPr>
            <a:spLocks noGrp="1"/>
          </p:cNvSpPr>
          <p:nvPr>
            <p:ph type="dt" sz="half" idx="10"/>
          </p:nvPr>
        </p:nvSpPr>
        <p:spPr/>
        <p:txBody>
          <a:bodyPr/>
          <a:lstStyle>
            <a:lvl1pPr>
              <a:defRPr/>
            </a:lvl1pPr>
          </a:lstStyle>
          <a:p>
            <a:pPr>
              <a:defRPr/>
            </a:pPr>
            <a:fld id="{A5A566BA-09B8-4480-AA07-BFAFC3647E17}" type="datetimeFigureOut">
              <a:rPr lang="en-US"/>
              <a:pPr>
                <a:defRPr/>
              </a:pPr>
              <a:t>5/9/2019</a:t>
            </a:fld>
            <a:endParaRPr lang="en-US"/>
          </a:p>
        </p:txBody>
      </p:sp>
      <p:sp>
        <p:nvSpPr>
          <p:cNvPr id="7" name="Slide Number Placeholder 12">
            <a:extLst>
              <a:ext uri="{FF2B5EF4-FFF2-40B4-BE49-F238E27FC236}">
                <a16:creationId xmlns:a16="http://schemas.microsoft.com/office/drawing/2014/main" id="{325438A8-7403-49CD-AB76-490F10B83F9A}"/>
              </a:ext>
            </a:extLst>
          </p:cNvPr>
          <p:cNvSpPr>
            <a:spLocks noGrp="1"/>
          </p:cNvSpPr>
          <p:nvPr>
            <p:ph type="sldNum" sz="quarter" idx="11"/>
          </p:nvPr>
        </p:nvSpPr>
        <p:spPr/>
        <p:txBody>
          <a:bodyPr/>
          <a:lstStyle>
            <a:lvl1pPr>
              <a:defRPr smtClean="0"/>
            </a:lvl1pPr>
          </a:lstStyle>
          <a:p>
            <a:pPr>
              <a:defRPr/>
            </a:pPr>
            <a:fld id="{7A9556F0-D8B7-4C17-9D59-183A64DB55A8}" type="slidenum">
              <a:rPr lang="en-US" altLang="en-US"/>
              <a:pPr>
                <a:defRPr/>
              </a:pPr>
              <a:t>‹#›</a:t>
            </a:fld>
            <a:endParaRPr lang="en-US" altLang="en-US"/>
          </a:p>
        </p:txBody>
      </p:sp>
      <p:sp>
        <p:nvSpPr>
          <p:cNvPr id="8" name="Footer Placeholder 13">
            <a:extLst>
              <a:ext uri="{FF2B5EF4-FFF2-40B4-BE49-F238E27FC236}">
                <a16:creationId xmlns:a16="http://schemas.microsoft.com/office/drawing/2014/main" id="{DF277E2A-DC2F-4614-8DA8-8A28DD2E8930}"/>
              </a:ext>
            </a:extLst>
          </p:cNvPr>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40431478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a:t>Click to edit Master title style</a:t>
            </a:r>
            <a:endParaRPr lang="en-US" dirty="0"/>
          </a:p>
        </p:txBody>
      </p:sp>
      <p:sp>
        <p:nvSpPr>
          <p:cNvPr id="5" name="Content Placeholder 4"/>
          <p:cNvSpPr>
            <a:spLocks noGrp="1"/>
          </p:cNvSpPr>
          <p:nvPr>
            <p:ph sz="quarter" idx="13"/>
          </p:nvPr>
        </p:nvSpPr>
        <p:spPr>
          <a:xfrm>
            <a:off x="1792224" y="658368"/>
            <a:ext cx="4364736"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6"/>
          <p:cNvSpPr>
            <a:spLocks noGrp="1"/>
          </p:cNvSpPr>
          <p:nvPr>
            <p:ph sz="quarter" idx="14"/>
          </p:nvPr>
        </p:nvSpPr>
        <p:spPr>
          <a:xfrm>
            <a:off x="6705600" y="658369"/>
            <a:ext cx="4364736" cy="3432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a:extLst>
              <a:ext uri="{FF2B5EF4-FFF2-40B4-BE49-F238E27FC236}">
                <a16:creationId xmlns:a16="http://schemas.microsoft.com/office/drawing/2014/main" id="{966B5E9A-B7CD-451B-9481-759203EE5D90}"/>
              </a:ext>
            </a:extLst>
          </p:cNvPr>
          <p:cNvSpPr>
            <a:spLocks noGrp="1"/>
          </p:cNvSpPr>
          <p:nvPr>
            <p:ph type="dt" sz="half" idx="15"/>
          </p:nvPr>
        </p:nvSpPr>
        <p:spPr/>
        <p:txBody>
          <a:bodyPr/>
          <a:lstStyle>
            <a:lvl1pPr>
              <a:defRPr/>
            </a:lvl1pPr>
          </a:lstStyle>
          <a:p>
            <a:pPr>
              <a:defRPr/>
            </a:pPr>
            <a:fld id="{27B01C65-2A8F-45EC-875C-CD153BA4B232}" type="datetimeFigureOut">
              <a:rPr lang="en-US"/>
              <a:pPr>
                <a:defRPr/>
              </a:pPr>
              <a:t>5/9/2019</a:t>
            </a:fld>
            <a:endParaRPr lang="en-US"/>
          </a:p>
        </p:txBody>
      </p:sp>
      <p:sp>
        <p:nvSpPr>
          <p:cNvPr id="8" name="Footer Placeholder 4">
            <a:extLst>
              <a:ext uri="{FF2B5EF4-FFF2-40B4-BE49-F238E27FC236}">
                <a16:creationId xmlns:a16="http://schemas.microsoft.com/office/drawing/2014/main" id="{7772E74B-84D8-4BBE-BA15-8A59B2D87F9E}"/>
              </a:ext>
            </a:extLst>
          </p:cNvPr>
          <p:cNvSpPr>
            <a:spLocks noGrp="1"/>
          </p:cNvSpPr>
          <p:nvPr>
            <p:ph type="ftr" sz="quarter" idx="16"/>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60E2D1BF-F791-4C3C-BBE1-3057F5D59400}"/>
              </a:ext>
            </a:extLst>
          </p:cNvPr>
          <p:cNvSpPr>
            <a:spLocks noGrp="1"/>
          </p:cNvSpPr>
          <p:nvPr>
            <p:ph type="sldNum" sz="quarter" idx="17"/>
          </p:nvPr>
        </p:nvSpPr>
        <p:spPr/>
        <p:txBody>
          <a:bodyPr/>
          <a:lstStyle>
            <a:lvl1pPr>
              <a:defRPr/>
            </a:lvl1pPr>
          </a:lstStyle>
          <a:p>
            <a:pPr>
              <a:defRPr/>
            </a:pPr>
            <a:fld id="{761A08AA-846B-464C-BDDF-DEAE43CAD921}" type="slidenum">
              <a:rPr lang="en-US" altLang="en-US"/>
              <a:pPr>
                <a:defRPr/>
              </a:pPr>
              <a:t>‹#›</a:t>
            </a:fld>
            <a:endParaRPr lang="en-US" altLang="en-US"/>
          </a:p>
        </p:txBody>
      </p:sp>
    </p:spTree>
    <p:extLst>
      <p:ext uri="{BB962C8B-B14F-4D97-AF65-F5344CB8AC3E}">
        <p14:creationId xmlns:p14="http://schemas.microsoft.com/office/powerpoint/2010/main" val="4297112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1A456CA-A100-4B51-BFE4-BC1188F71793}"/>
              </a:ext>
            </a:extLst>
          </p:cNvPr>
          <p:cNvSpPr txBox="1"/>
          <p:nvPr/>
        </p:nvSpPr>
        <p:spPr>
          <a:xfrm>
            <a:off x="1409700" y="520700"/>
            <a:ext cx="609600" cy="922338"/>
          </a:xfrm>
          <a:prstGeom prst="rect">
            <a:avLst/>
          </a:prstGeom>
          <a:noFill/>
        </p:spPr>
        <p:txBody>
          <a:bodyPr lIns="0" tIns="0" rIns="0" bIns="0">
            <a:spAutoFit/>
          </a:bodyPr>
          <a:lstStyle/>
          <a:p>
            <a:pPr>
              <a:defRPr/>
            </a:pPr>
            <a:r>
              <a:rPr lang="en-US" sz="6000" dirty="0">
                <a:effectLst>
                  <a:outerShdw blurRad="38100" dist="38100" dir="2700000" algn="tl">
                    <a:srgbClr val="000000">
                      <a:alpha val="43137"/>
                    </a:srgbClr>
                  </a:outerShdw>
                </a:effectLst>
                <a:latin typeface="+mn-lt"/>
              </a:rPr>
              <a:t>{</a:t>
            </a:r>
          </a:p>
        </p:txBody>
      </p:sp>
      <p:sp>
        <p:nvSpPr>
          <p:cNvPr id="8" name="TextBox 7">
            <a:extLst>
              <a:ext uri="{FF2B5EF4-FFF2-40B4-BE49-F238E27FC236}">
                <a16:creationId xmlns:a16="http://schemas.microsoft.com/office/drawing/2014/main" id="{8A9D8D51-FEEB-46AB-8E14-F92999C7C61A}"/>
              </a:ext>
            </a:extLst>
          </p:cNvPr>
          <p:cNvSpPr txBox="1"/>
          <p:nvPr/>
        </p:nvSpPr>
        <p:spPr>
          <a:xfrm>
            <a:off x="6373284" y="520700"/>
            <a:ext cx="609600" cy="922338"/>
          </a:xfrm>
          <a:prstGeom prst="rect">
            <a:avLst/>
          </a:prstGeom>
          <a:noFill/>
        </p:spPr>
        <p:txBody>
          <a:bodyPr lIns="0" tIns="0" rIns="0" bIns="0">
            <a:spAutoFit/>
          </a:bodyPr>
          <a:lstStyle/>
          <a:p>
            <a:pPr>
              <a:defRPr/>
            </a:pPr>
            <a:r>
              <a:rPr lang="en-US" sz="6000" dirty="0">
                <a:effectLst>
                  <a:outerShdw blurRad="38100" dist="38100" dir="2700000" algn="tl">
                    <a:srgbClr val="000000">
                      <a:alpha val="43137"/>
                    </a:srgbClr>
                  </a:outerShdw>
                </a:effectLst>
                <a:latin typeface="+mn-lt"/>
              </a:rPr>
              <a:t>{</a:t>
            </a:r>
          </a:p>
        </p:txBody>
      </p:sp>
      <p:sp>
        <p:nvSpPr>
          <p:cNvPr id="3" name="Text Placeholder 2"/>
          <p:cNvSpPr>
            <a:spLocks noGrp="1"/>
          </p:cNvSpPr>
          <p:nvPr>
            <p:ph type="body" idx="1"/>
          </p:nvPr>
        </p:nvSpPr>
        <p:spPr>
          <a:xfrm>
            <a:off x="1788160" y="661976"/>
            <a:ext cx="4364736" cy="639762"/>
          </a:xfrm>
        </p:spPr>
        <p:txBody>
          <a:bodyP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792224" y="1371600"/>
            <a:ext cx="43688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705600" y="661976"/>
            <a:ext cx="4364736" cy="639762"/>
          </a:xfrm>
        </p:spPr>
        <p:txBody>
          <a:bodyP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705600" y="1371600"/>
            <a:ext cx="4364736"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1"/>
          <p:cNvSpPr>
            <a:spLocks noGrp="1"/>
          </p:cNvSpPr>
          <p:nvPr>
            <p:ph type="title"/>
          </p:nvPr>
        </p:nvSpPr>
        <p:spPr/>
        <p:txBody>
          <a:bodyPr/>
          <a:lstStyle/>
          <a:p>
            <a:r>
              <a:rPr lang="en-US"/>
              <a:t>Click to edit Master title style</a:t>
            </a:r>
            <a:endParaRPr lang="en-US" dirty="0"/>
          </a:p>
        </p:txBody>
      </p:sp>
      <p:sp>
        <p:nvSpPr>
          <p:cNvPr id="9" name="Date Placeholder 13">
            <a:extLst>
              <a:ext uri="{FF2B5EF4-FFF2-40B4-BE49-F238E27FC236}">
                <a16:creationId xmlns:a16="http://schemas.microsoft.com/office/drawing/2014/main" id="{F61D8B3F-FEC4-4556-9556-FCFFD7CA01A0}"/>
              </a:ext>
            </a:extLst>
          </p:cNvPr>
          <p:cNvSpPr>
            <a:spLocks noGrp="1"/>
          </p:cNvSpPr>
          <p:nvPr>
            <p:ph type="dt" sz="half" idx="10"/>
          </p:nvPr>
        </p:nvSpPr>
        <p:spPr/>
        <p:txBody>
          <a:bodyPr/>
          <a:lstStyle>
            <a:lvl1pPr>
              <a:defRPr/>
            </a:lvl1pPr>
          </a:lstStyle>
          <a:p>
            <a:pPr>
              <a:defRPr/>
            </a:pPr>
            <a:fld id="{89DD90F7-45B2-40A3-90A3-8A72F3086740}" type="datetimeFigureOut">
              <a:rPr lang="en-US"/>
              <a:pPr>
                <a:defRPr/>
              </a:pPr>
              <a:t>5/9/2019</a:t>
            </a:fld>
            <a:endParaRPr lang="en-US"/>
          </a:p>
        </p:txBody>
      </p:sp>
      <p:sp>
        <p:nvSpPr>
          <p:cNvPr id="10" name="Slide Number Placeholder 14">
            <a:extLst>
              <a:ext uri="{FF2B5EF4-FFF2-40B4-BE49-F238E27FC236}">
                <a16:creationId xmlns:a16="http://schemas.microsoft.com/office/drawing/2014/main" id="{86979A64-C88F-435A-8BA8-9DEFBFB17D0F}"/>
              </a:ext>
            </a:extLst>
          </p:cNvPr>
          <p:cNvSpPr>
            <a:spLocks noGrp="1"/>
          </p:cNvSpPr>
          <p:nvPr>
            <p:ph type="sldNum" sz="quarter" idx="11"/>
          </p:nvPr>
        </p:nvSpPr>
        <p:spPr/>
        <p:txBody>
          <a:bodyPr/>
          <a:lstStyle>
            <a:lvl1pPr>
              <a:defRPr smtClean="0"/>
            </a:lvl1pPr>
          </a:lstStyle>
          <a:p>
            <a:pPr>
              <a:defRPr/>
            </a:pPr>
            <a:fld id="{10372D1C-1CC1-4FAE-B917-986777BDE57D}" type="slidenum">
              <a:rPr lang="en-US" altLang="en-US"/>
              <a:pPr>
                <a:defRPr/>
              </a:pPr>
              <a:t>‹#›</a:t>
            </a:fld>
            <a:endParaRPr lang="en-US" altLang="en-US"/>
          </a:p>
        </p:txBody>
      </p:sp>
      <p:sp>
        <p:nvSpPr>
          <p:cNvPr id="11" name="Footer Placeholder 15">
            <a:extLst>
              <a:ext uri="{FF2B5EF4-FFF2-40B4-BE49-F238E27FC236}">
                <a16:creationId xmlns:a16="http://schemas.microsoft.com/office/drawing/2014/main" id="{1C2E6AF5-6C5B-4D73-AE62-41ED216FA7FB}"/>
              </a:ext>
            </a:extLst>
          </p:cNvPr>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9537420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D2BD55F1-D128-46A6-810E-541FB3BD6234}"/>
              </a:ext>
            </a:extLst>
          </p:cNvPr>
          <p:cNvSpPr>
            <a:spLocks noGrp="1"/>
          </p:cNvSpPr>
          <p:nvPr>
            <p:ph type="dt" sz="half" idx="10"/>
          </p:nvPr>
        </p:nvSpPr>
        <p:spPr/>
        <p:txBody>
          <a:bodyPr/>
          <a:lstStyle>
            <a:lvl1pPr>
              <a:defRPr/>
            </a:lvl1pPr>
          </a:lstStyle>
          <a:p>
            <a:pPr>
              <a:defRPr/>
            </a:pPr>
            <a:fld id="{27B01C65-2A8F-45EC-875C-CD153BA4B232}" type="datetimeFigureOut">
              <a:rPr lang="en-US"/>
              <a:pPr>
                <a:defRPr/>
              </a:pPr>
              <a:t>5/9/2019</a:t>
            </a:fld>
            <a:endParaRPr lang="en-US"/>
          </a:p>
        </p:txBody>
      </p:sp>
      <p:sp>
        <p:nvSpPr>
          <p:cNvPr id="4" name="Footer Placeholder 4">
            <a:extLst>
              <a:ext uri="{FF2B5EF4-FFF2-40B4-BE49-F238E27FC236}">
                <a16:creationId xmlns:a16="http://schemas.microsoft.com/office/drawing/2014/main" id="{8D9F2FE2-39E7-40D7-BC82-8A8454F2B1E7}"/>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4D722EF4-642B-4D59-917D-D573BA914840}"/>
              </a:ext>
            </a:extLst>
          </p:cNvPr>
          <p:cNvSpPr>
            <a:spLocks noGrp="1"/>
          </p:cNvSpPr>
          <p:nvPr>
            <p:ph type="sldNum" sz="quarter" idx="12"/>
          </p:nvPr>
        </p:nvSpPr>
        <p:spPr/>
        <p:txBody>
          <a:bodyPr/>
          <a:lstStyle>
            <a:lvl1pPr>
              <a:defRPr/>
            </a:lvl1pPr>
          </a:lstStyle>
          <a:p>
            <a:pPr>
              <a:defRPr/>
            </a:pPr>
            <a:fld id="{E226BB36-CFCD-40FA-9D3D-68F59D9860F5}" type="slidenum">
              <a:rPr lang="en-US" altLang="en-US"/>
              <a:pPr>
                <a:defRPr/>
              </a:pPr>
              <a:t>‹#›</a:t>
            </a:fld>
            <a:endParaRPr lang="en-US" altLang="en-US"/>
          </a:p>
        </p:txBody>
      </p:sp>
    </p:spTree>
    <p:extLst>
      <p:ext uri="{BB962C8B-B14F-4D97-AF65-F5344CB8AC3E}">
        <p14:creationId xmlns:p14="http://schemas.microsoft.com/office/powerpoint/2010/main" val="20690281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94385C0-76AA-4658-BB83-8F231EB5F719}"/>
              </a:ext>
            </a:extLst>
          </p:cNvPr>
          <p:cNvSpPr>
            <a:spLocks noGrp="1"/>
          </p:cNvSpPr>
          <p:nvPr>
            <p:ph type="dt" sz="half" idx="10"/>
          </p:nvPr>
        </p:nvSpPr>
        <p:spPr/>
        <p:txBody>
          <a:bodyPr/>
          <a:lstStyle>
            <a:lvl1pPr>
              <a:defRPr/>
            </a:lvl1pPr>
          </a:lstStyle>
          <a:p>
            <a:pPr>
              <a:defRPr/>
            </a:pPr>
            <a:fld id="{27B01C65-2A8F-45EC-875C-CD153BA4B232}" type="datetimeFigureOut">
              <a:rPr lang="en-US"/>
              <a:pPr>
                <a:defRPr/>
              </a:pPr>
              <a:t>5/9/2019</a:t>
            </a:fld>
            <a:endParaRPr lang="en-US"/>
          </a:p>
        </p:txBody>
      </p:sp>
      <p:sp>
        <p:nvSpPr>
          <p:cNvPr id="3" name="Footer Placeholder 4">
            <a:extLst>
              <a:ext uri="{FF2B5EF4-FFF2-40B4-BE49-F238E27FC236}">
                <a16:creationId xmlns:a16="http://schemas.microsoft.com/office/drawing/2014/main" id="{278788DE-0E45-4F3E-AFA5-AFA375459A63}"/>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7DD9FFB8-A45A-4E34-A570-4113B7BDF97D}"/>
              </a:ext>
            </a:extLst>
          </p:cNvPr>
          <p:cNvSpPr>
            <a:spLocks noGrp="1"/>
          </p:cNvSpPr>
          <p:nvPr>
            <p:ph type="sldNum" sz="quarter" idx="12"/>
          </p:nvPr>
        </p:nvSpPr>
        <p:spPr/>
        <p:txBody>
          <a:bodyPr/>
          <a:lstStyle>
            <a:lvl1pPr>
              <a:defRPr/>
            </a:lvl1pPr>
          </a:lstStyle>
          <a:p>
            <a:pPr>
              <a:defRPr/>
            </a:pPr>
            <a:fld id="{B45D3EF4-C401-4F62-AA9F-93955D89E57D}" type="slidenum">
              <a:rPr lang="en-US" altLang="en-US"/>
              <a:pPr>
                <a:defRPr/>
              </a:pPr>
              <a:t>‹#›</a:t>
            </a:fld>
            <a:endParaRPr lang="en-US" altLang="en-US"/>
          </a:p>
        </p:txBody>
      </p:sp>
    </p:spTree>
    <p:extLst>
      <p:ext uri="{BB962C8B-B14F-4D97-AF65-F5344CB8AC3E}">
        <p14:creationId xmlns:p14="http://schemas.microsoft.com/office/powerpoint/2010/main" val="1726675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13913-F54F-4279-BDC1-684FBD7AF5B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19EE17F-C1C1-4959-BFD1-3A2C163210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58CFDCA-76A6-4BA1-9DF9-9FF6E1D74307}"/>
              </a:ext>
            </a:extLst>
          </p:cNvPr>
          <p:cNvSpPr>
            <a:spLocks noGrp="1"/>
          </p:cNvSpPr>
          <p:nvPr>
            <p:ph type="dt" sz="half" idx="10"/>
          </p:nvPr>
        </p:nvSpPr>
        <p:spPr/>
        <p:txBody>
          <a:bodyPr/>
          <a:lstStyle/>
          <a:p>
            <a:fld id="{73B121B3-22DC-4963-960A-31E789B0C704}" type="datetimeFigureOut">
              <a:rPr lang="en-US" smtClean="0"/>
              <a:t>5/9/2019</a:t>
            </a:fld>
            <a:endParaRPr lang="en-US"/>
          </a:p>
        </p:txBody>
      </p:sp>
      <p:sp>
        <p:nvSpPr>
          <p:cNvPr id="5" name="Footer Placeholder 4">
            <a:extLst>
              <a:ext uri="{FF2B5EF4-FFF2-40B4-BE49-F238E27FC236}">
                <a16:creationId xmlns:a16="http://schemas.microsoft.com/office/drawing/2014/main" id="{052A39A2-203D-41D2-ADE5-8076AB400A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12F8D8-8444-42AE-A98C-DC40A692AB46}"/>
              </a:ext>
            </a:extLst>
          </p:cNvPr>
          <p:cNvSpPr>
            <a:spLocks noGrp="1"/>
          </p:cNvSpPr>
          <p:nvPr>
            <p:ph type="sldNum" sz="quarter" idx="12"/>
          </p:nvPr>
        </p:nvSpPr>
        <p:spPr/>
        <p:txBody>
          <a:bodyPr/>
          <a:lstStyle/>
          <a:p>
            <a:fld id="{569D075B-11DD-4324-BC51-E267EE847F81}" type="slidenum">
              <a:rPr lang="en-US" smtClean="0"/>
              <a:t>‹#›</a:t>
            </a:fld>
            <a:endParaRPr lang="en-US"/>
          </a:p>
        </p:txBody>
      </p:sp>
    </p:spTree>
    <p:extLst>
      <p:ext uri="{BB962C8B-B14F-4D97-AF65-F5344CB8AC3E}">
        <p14:creationId xmlns:p14="http://schemas.microsoft.com/office/powerpoint/2010/main" val="1890837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CD71C11-146E-4B52-BB59-A7F51DB6D118}"/>
              </a:ext>
            </a:extLst>
          </p:cNvPr>
          <p:cNvSpPr txBox="1"/>
          <p:nvPr/>
        </p:nvSpPr>
        <p:spPr>
          <a:xfrm>
            <a:off x="7105651" y="1774826"/>
            <a:ext cx="609600" cy="1230313"/>
          </a:xfrm>
          <a:prstGeom prst="rect">
            <a:avLst/>
          </a:prstGeom>
          <a:noFill/>
        </p:spPr>
        <p:txBody>
          <a:bodyPr lIns="0" tIns="0" rIns="0" bIns="0">
            <a:spAutoFit/>
          </a:bodyPr>
          <a:lstStyle/>
          <a:p>
            <a:pPr>
              <a:defRPr/>
            </a:pPr>
            <a:r>
              <a:rPr lang="en-US" sz="8000" dirty="0">
                <a:effectLst>
                  <a:outerShdw blurRad="38100" dist="38100" dir="2700000" algn="tl">
                    <a:srgbClr val="000000">
                      <a:alpha val="43137"/>
                    </a:srgbClr>
                  </a:outerShdw>
                </a:effectLst>
                <a:latin typeface="+mn-lt"/>
              </a:rPr>
              <a:t>{</a:t>
            </a:r>
          </a:p>
        </p:txBody>
      </p:sp>
      <p:sp>
        <p:nvSpPr>
          <p:cNvPr id="3" name="Content Placeholder 2"/>
          <p:cNvSpPr>
            <a:spLocks noGrp="1"/>
          </p:cNvSpPr>
          <p:nvPr>
            <p:ph idx="1"/>
          </p:nvPr>
        </p:nvSpPr>
        <p:spPr>
          <a:xfrm>
            <a:off x="1117600" y="685801"/>
            <a:ext cx="5791200" cy="3429000"/>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20000" y="685801"/>
            <a:ext cx="3454400" cy="34290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8" name="Title 17"/>
          <p:cNvSpPr>
            <a:spLocks noGrp="1"/>
          </p:cNvSpPr>
          <p:nvPr>
            <p:ph type="title"/>
          </p:nvPr>
        </p:nvSpPr>
        <p:spPr/>
        <p:txBody>
          <a:bodyPr/>
          <a:lstStyle/>
          <a:p>
            <a:r>
              <a:rPr lang="en-US"/>
              <a:t>Click to edit Master title style</a:t>
            </a:r>
            <a:endParaRPr lang="en-US" dirty="0"/>
          </a:p>
        </p:txBody>
      </p:sp>
      <p:sp>
        <p:nvSpPr>
          <p:cNvPr id="6" name="Date Placeholder 14">
            <a:extLst>
              <a:ext uri="{FF2B5EF4-FFF2-40B4-BE49-F238E27FC236}">
                <a16:creationId xmlns:a16="http://schemas.microsoft.com/office/drawing/2014/main" id="{2E4B4478-4342-449D-A297-C12D26BE3D8D}"/>
              </a:ext>
            </a:extLst>
          </p:cNvPr>
          <p:cNvSpPr>
            <a:spLocks noGrp="1"/>
          </p:cNvSpPr>
          <p:nvPr>
            <p:ph type="dt" sz="half" idx="10"/>
          </p:nvPr>
        </p:nvSpPr>
        <p:spPr/>
        <p:txBody>
          <a:bodyPr/>
          <a:lstStyle>
            <a:lvl1pPr>
              <a:defRPr/>
            </a:lvl1pPr>
          </a:lstStyle>
          <a:p>
            <a:pPr>
              <a:defRPr/>
            </a:pPr>
            <a:fld id="{B64FB8BE-70BF-458E-9654-4D9E7D26EE5F}" type="datetimeFigureOut">
              <a:rPr lang="en-US"/>
              <a:pPr>
                <a:defRPr/>
              </a:pPr>
              <a:t>5/9/2019</a:t>
            </a:fld>
            <a:endParaRPr lang="en-US"/>
          </a:p>
        </p:txBody>
      </p:sp>
      <p:sp>
        <p:nvSpPr>
          <p:cNvPr id="7" name="Slide Number Placeholder 15">
            <a:extLst>
              <a:ext uri="{FF2B5EF4-FFF2-40B4-BE49-F238E27FC236}">
                <a16:creationId xmlns:a16="http://schemas.microsoft.com/office/drawing/2014/main" id="{AB8F5047-80C3-40C2-8CAE-4548C145B66D}"/>
              </a:ext>
            </a:extLst>
          </p:cNvPr>
          <p:cNvSpPr>
            <a:spLocks noGrp="1"/>
          </p:cNvSpPr>
          <p:nvPr>
            <p:ph type="sldNum" sz="quarter" idx="11"/>
          </p:nvPr>
        </p:nvSpPr>
        <p:spPr/>
        <p:txBody>
          <a:bodyPr/>
          <a:lstStyle>
            <a:lvl1pPr>
              <a:defRPr smtClean="0"/>
            </a:lvl1pPr>
          </a:lstStyle>
          <a:p>
            <a:pPr>
              <a:defRPr/>
            </a:pPr>
            <a:fld id="{04FF6FED-F4A6-410F-8649-052DDBCAB6C1}" type="slidenum">
              <a:rPr lang="en-US" altLang="en-US"/>
              <a:pPr>
                <a:defRPr/>
              </a:pPr>
              <a:t>‹#›</a:t>
            </a:fld>
            <a:endParaRPr lang="en-US" altLang="en-US"/>
          </a:p>
        </p:txBody>
      </p:sp>
      <p:sp>
        <p:nvSpPr>
          <p:cNvPr id="8" name="Footer Placeholder 16">
            <a:extLst>
              <a:ext uri="{FF2B5EF4-FFF2-40B4-BE49-F238E27FC236}">
                <a16:creationId xmlns:a16="http://schemas.microsoft.com/office/drawing/2014/main" id="{C73F1386-6893-4B80-8B5E-FA76070F1326}"/>
              </a:ext>
            </a:extLst>
          </p:cNvPr>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7671422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9A05C9E-D334-4C09-8C28-83CFC06AF888}"/>
              </a:ext>
            </a:extLst>
          </p:cNvPr>
          <p:cNvSpPr txBox="1"/>
          <p:nvPr/>
        </p:nvSpPr>
        <p:spPr>
          <a:xfrm>
            <a:off x="3246967" y="3332164"/>
            <a:ext cx="609600" cy="922337"/>
          </a:xfrm>
          <a:prstGeom prst="rect">
            <a:avLst/>
          </a:prstGeom>
          <a:noFill/>
        </p:spPr>
        <p:txBody>
          <a:bodyPr lIns="0" tIns="0" rIns="0" bIns="0">
            <a:spAutoFit/>
          </a:bodyPr>
          <a:lstStyle/>
          <a:p>
            <a:pPr>
              <a:defRPr/>
            </a:pPr>
            <a:r>
              <a:rPr lang="en-US" sz="6000" dirty="0">
                <a:effectLst>
                  <a:outerShdw blurRad="38100" dist="38100" dir="2700000" algn="tl">
                    <a:srgbClr val="000000">
                      <a:alpha val="43137"/>
                    </a:srgbClr>
                  </a:outerShdw>
                </a:effectLst>
                <a:latin typeface="+mn-lt"/>
              </a:rPr>
              <a:t>{</a:t>
            </a:r>
          </a:p>
        </p:txBody>
      </p:sp>
      <p:sp>
        <p:nvSpPr>
          <p:cNvPr id="3" name="Picture Placeholder 2"/>
          <p:cNvSpPr>
            <a:spLocks noGrp="1"/>
          </p:cNvSpPr>
          <p:nvPr>
            <p:ph type="pic" idx="1"/>
          </p:nvPr>
        </p:nvSpPr>
        <p:spPr>
          <a:xfrm>
            <a:off x="1625600" y="612776"/>
            <a:ext cx="89408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3657600" y="3453047"/>
            <a:ext cx="6705600" cy="720804"/>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itle 10"/>
          <p:cNvSpPr>
            <a:spLocks noGrp="1"/>
          </p:cNvSpPr>
          <p:nvPr>
            <p:ph type="title"/>
          </p:nvPr>
        </p:nvSpPr>
        <p:spPr/>
        <p:txBody>
          <a:bodyPr/>
          <a:lstStyle/>
          <a:p>
            <a:r>
              <a:rPr lang="en-US"/>
              <a:t>Click to edit Master title style</a:t>
            </a:r>
          </a:p>
        </p:txBody>
      </p:sp>
      <p:sp>
        <p:nvSpPr>
          <p:cNvPr id="6" name="Date Placeholder 12">
            <a:extLst>
              <a:ext uri="{FF2B5EF4-FFF2-40B4-BE49-F238E27FC236}">
                <a16:creationId xmlns:a16="http://schemas.microsoft.com/office/drawing/2014/main" id="{AE8ACF89-E611-4E76-8A30-60949CC1B0D6}"/>
              </a:ext>
            </a:extLst>
          </p:cNvPr>
          <p:cNvSpPr>
            <a:spLocks noGrp="1"/>
          </p:cNvSpPr>
          <p:nvPr>
            <p:ph type="dt" sz="half" idx="10"/>
          </p:nvPr>
        </p:nvSpPr>
        <p:spPr/>
        <p:txBody>
          <a:bodyPr/>
          <a:lstStyle>
            <a:lvl1pPr>
              <a:defRPr/>
            </a:lvl1pPr>
          </a:lstStyle>
          <a:p>
            <a:pPr>
              <a:defRPr/>
            </a:pPr>
            <a:fld id="{3A7FB263-6AF0-4360-A6E3-C6320E60F115}" type="datetimeFigureOut">
              <a:rPr lang="en-US"/>
              <a:pPr>
                <a:defRPr/>
              </a:pPr>
              <a:t>5/9/2019</a:t>
            </a:fld>
            <a:endParaRPr lang="en-US"/>
          </a:p>
        </p:txBody>
      </p:sp>
      <p:sp>
        <p:nvSpPr>
          <p:cNvPr id="7" name="Slide Number Placeholder 13">
            <a:extLst>
              <a:ext uri="{FF2B5EF4-FFF2-40B4-BE49-F238E27FC236}">
                <a16:creationId xmlns:a16="http://schemas.microsoft.com/office/drawing/2014/main" id="{54C738D5-C148-478D-AA7A-0D924FA42820}"/>
              </a:ext>
            </a:extLst>
          </p:cNvPr>
          <p:cNvSpPr>
            <a:spLocks noGrp="1"/>
          </p:cNvSpPr>
          <p:nvPr>
            <p:ph type="sldNum" sz="quarter" idx="11"/>
          </p:nvPr>
        </p:nvSpPr>
        <p:spPr/>
        <p:txBody>
          <a:bodyPr/>
          <a:lstStyle>
            <a:lvl1pPr>
              <a:defRPr smtClean="0"/>
            </a:lvl1pPr>
          </a:lstStyle>
          <a:p>
            <a:pPr>
              <a:defRPr/>
            </a:pPr>
            <a:fld id="{09180936-379B-42CD-BFEA-7D3D991F6F21}" type="slidenum">
              <a:rPr lang="en-US" altLang="en-US"/>
              <a:pPr>
                <a:defRPr/>
              </a:pPr>
              <a:t>‹#›</a:t>
            </a:fld>
            <a:endParaRPr lang="en-US" altLang="en-US"/>
          </a:p>
        </p:txBody>
      </p:sp>
      <p:sp>
        <p:nvSpPr>
          <p:cNvPr id="8" name="Footer Placeholder 14">
            <a:extLst>
              <a:ext uri="{FF2B5EF4-FFF2-40B4-BE49-F238E27FC236}">
                <a16:creationId xmlns:a16="http://schemas.microsoft.com/office/drawing/2014/main" id="{31F12D3D-82FE-4958-A505-3ED8CC13DDEA}"/>
              </a:ext>
            </a:extLst>
          </p:cNvPr>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9516822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2844800" y="685802"/>
            <a:ext cx="7721600" cy="3505199"/>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BCBF3B-ACC1-4784-9CE8-F4495DFD72BE}"/>
              </a:ext>
            </a:extLst>
          </p:cNvPr>
          <p:cNvSpPr>
            <a:spLocks noGrp="1"/>
          </p:cNvSpPr>
          <p:nvPr>
            <p:ph type="dt" sz="half" idx="10"/>
          </p:nvPr>
        </p:nvSpPr>
        <p:spPr/>
        <p:txBody>
          <a:bodyPr/>
          <a:lstStyle>
            <a:lvl1pPr>
              <a:defRPr/>
            </a:lvl1pPr>
          </a:lstStyle>
          <a:p>
            <a:pPr>
              <a:defRPr/>
            </a:pPr>
            <a:fld id="{27B01C65-2A8F-45EC-875C-CD153BA4B232}" type="datetimeFigureOut">
              <a:rPr lang="en-US"/>
              <a:pPr>
                <a:defRPr/>
              </a:pPr>
              <a:t>5/9/2019</a:t>
            </a:fld>
            <a:endParaRPr lang="en-US"/>
          </a:p>
        </p:txBody>
      </p:sp>
      <p:sp>
        <p:nvSpPr>
          <p:cNvPr id="5" name="Footer Placeholder 4">
            <a:extLst>
              <a:ext uri="{FF2B5EF4-FFF2-40B4-BE49-F238E27FC236}">
                <a16:creationId xmlns:a16="http://schemas.microsoft.com/office/drawing/2014/main" id="{67C796BF-835A-4480-A4F6-79CFA1CB3C7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7208AAF-FCAC-4A97-9B21-78E74C70D6AA}"/>
              </a:ext>
            </a:extLst>
          </p:cNvPr>
          <p:cNvSpPr>
            <a:spLocks noGrp="1"/>
          </p:cNvSpPr>
          <p:nvPr>
            <p:ph type="sldNum" sz="quarter" idx="12"/>
          </p:nvPr>
        </p:nvSpPr>
        <p:spPr/>
        <p:txBody>
          <a:bodyPr/>
          <a:lstStyle>
            <a:lvl1pPr>
              <a:defRPr/>
            </a:lvl1pPr>
          </a:lstStyle>
          <a:p>
            <a:pPr>
              <a:defRPr/>
            </a:pPr>
            <a:fld id="{4A687DFE-E01A-4AAF-8F8F-389C7B9F7AB1}" type="slidenum">
              <a:rPr lang="en-US" altLang="en-US"/>
              <a:pPr>
                <a:defRPr/>
              </a:pPr>
              <a:t>‹#›</a:t>
            </a:fld>
            <a:endParaRPr lang="en-US" altLang="en-US"/>
          </a:p>
        </p:txBody>
      </p:sp>
    </p:spTree>
    <p:extLst>
      <p:ext uri="{BB962C8B-B14F-4D97-AF65-F5344CB8AC3E}">
        <p14:creationId xmlns:p14="http://schemas.microsoft.com/office/powerpoint/2010/main" val="25522980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2800" y="609601"/>
            <a:ext cx="2844800" cy="5181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0800" y="685801"/>
            <a:ext cx="6705600" cy="45720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118D09B-82D8-4371-849C-14ED2951ACAD}"/>
              </a:ext>
            </a:extLst>
          </p:cNvPr>
          <p:cNvSpPr>
            <a:spLocks noGrp="1"/>
          </p:cNvSpPr>
          <p:nvPr>
            <p:ph type="dt" sz="half" idx="10"/>
          </p:nvPr>
        </p:nvSpPr>
        <p:spPr/>
        <p:txBody>
          <a:bodyPr/>
          <a:lstStyle>
            <a:lvl1pPr>
              <a:defRPr/>
            </a:lvl1pPr>
          </a:lstStyle>
          <a:p>
            <a:pPr>
              <a:defRPr/>
            </a:pPr>
            <a:fld id="{27B01C65-2A8F-45EC-875C-CD153BA4B232}" type="datetimeFigureOut">
              <a:rPr lang="en-US"/>
              <a:pPr>
                <a:defRPr/>
              </a:pPr>
              <a:t>5/9/2019</a:t>
            </a:fld>
            <a:endParaRPr lang="en-US"/>
          </a:p>
        </p:txBody>
      </p:sp>
      <p:sp>
        <p:nvSpPr>
          <p:cNvPr id="5" name="Footer Placeholder 4">
            <a:extLst>
              <a:ext uri="{FF2B5EF4-FFF2-40B4-BE49-F238E27FC236}">
                <a16:creationId xmlns:a16="http://schemas.microsoft.com/office/drawing/2014/main" id="{05F0581B-451F-42B8-8ED1-65578AF19DF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3F050EC-D424-4F14-B336-05C91208EA68}"/>
              </a:ext>
            </a:extLst>
          </p:cNvPr>
          <p:cNvSpPr>
            <a:spLocks noGrp="1"/>
          </p:cNvSpPr>
          <p:nvPr>
            <p:ph type="sldNum" sz="quarter" idx="12"/>
          </p:nvPr>
        </p:nvSpPr>
        <p:spPr/>
        <p:txBody>
          <a:bodyPr/>
          <a:lstStyle>
            <a:lvl1pPr>
              <a:defRPr/>
            </a:lvl1pPr>
          </a:lstStyle>
          <a:p>
            <a:pPr>
              <a:defRPr/>
            </a:pPr>
            <a:fld id="{0AA62FC6-7572-44FD-951C-1A05BD2D12AC}" type="slidenum">
              <a:rPr lang="en-US" altLang="en-US"/>
              <a:pPr>
                <a:defRPr/>
              </a:pPr>
              <a:t>‹#›</a:t>
            </a:fld>
            <a:endParaRPr lang="en-US" altLang="en-US"/>
          </a:p>
        </p:txBody>
      </p:sp>
    </p:spTree>
    <p:extLst>
      <p:ext uri="{BB962C8B-B14F-4D97-AF65-F5344CB8AC3E}">
        <p14:creationId xmlns:p14="http://schemas.microsoft.com/office/powerpoint/2010/main" val="2581572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52716-4109-4920-9511-15ACEC2239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673341-8621-4C8A-9D70-B5372A323EE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6683514-666A-4ADF-8B9C-6BAC56B7746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EF2625-B769-4B0A-921E-860B7D3A8C76}"/>
              </a:ext>
            </a:extLst>
          </p:cNvPr>
          <p:cNvSpPr>
            <a:spLocks noGrp="1"/>
          </p:cNvSpPr>
          <p:nvPr>
            <p:ph type="dt" sz="half" idx="10"/>
          </p:nvPr>
        </p:nvSpPr>
        <p:spPr/>
        <p:txBody>
          <a:bodyPr/>
          <a:lstStyle/>
          <a:p>
            <a:fld id="{73B121B3-22DC-4963-960A-31E789B0C704}" type="datetimeFigureOut">
              <a:rPr lang="en-US" smtClean="0"/>
              <a:t>5/9/2019</a:t>
            </a:fld>
            <a:endParaRPr lang="en-US"/>
          </a:p>
        </p:txBody>
      </p:sp>
      <p:sp>
        <p:nvSpPr>
          <p:cNvPr id="6" name="Footer Placeholder 5">
            <a:extLst>
              <a:ext uri="{FF2B5EF4-FFF2-40B4-BE49-F238E27FC236}">
                <a16:creationId xmlns:a16="http://schemas.microsoft.com/office/drawing/2014/main" id="{131D3E8B-EC15-4A49-B1CD-5BBD624A65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284470-6E99-4BD0-80DB-16F4FD2BCA19}"/>
              </a:ext>
            </a:extLst>
          </p:cNvPr>
          <p:cNvSpPr>
            <a:spLocks noGrp="1"/>
          </p:cNvSpPr>
          <p:nvPr>
            <p:ph type="sldNum" sz="quarter" idx="12"/>
          </p:nvPr>
        </p:nvSpPr>
        <p:spPr/>
        <p:txBody>
          <a:bodyPr/>
          <a:lstStyle/>
          <a:p>
            <a:fld id="{569D075B-11DD-4324-BC51-E267EE847F81}" type="slidenum">
              <a:rPr lang="en-US" smtClean="0"/>
              <a:t>‹#›</a:t>
            </a:fld>
            <a:endParaRPr lang="en-US"/>
          </a:p>
        </p:txBody>
      </p:sp>
    </p:spTree>
    <p:extLst>
      <p:ext uri="{BB962C8B-B14F-4D97-AF65-F5344CB8AC3E}">
        <p14:creationId xmlns:p14="http://schemas.microsoft.com/office/powerpoint/2010/main" val="92197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F9C06-9A41-4AD2-B7C5-7DA3CC09C5A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97BD1A7-7950-4FF4-9573-E24FF71B27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75FFB08-E3EC-4F0F-9501-CAC5A5AD24C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B7249BF-61A2-404A-85EF-23486A6BF1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90FACD1-3470-491B-87DB-378FE80DC55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B72849D-A3A2-4613-91E4-620C4617CEF1}"/>
              </a:ext>
            </a:extLst>
          </p:cNvPr>
          <p:cNvSpPr>
            <a:spLocks noGrp="1"/>
          </p:cNvSpPr>
          <p:nvPr>
            <p:ph type="dt" sz="half" idx="10"/>
          </p:nvPr>
        </p:nvSpPr>
        <p:spPr/>
        <p:txBody>
          <a:bodyPr/>
          <a:lstStyle/>
          <a:p>
            <a:fld id="{73B121B3-22DC-4963-960A-31E789B0C704}" type="datetimeFigureOut">
              <a:rPr lang="en-US" smtClean="0"/>
              <a:t>5/9/2019</a:t>
            </a:fld>
            <a:endParaRPr lang="en-US"/>
          </a:p>
        </p:txBody>
      </p:sp>
      <p:sp>
        <p:nvSpPr>
          <p:cNvPr id="8" name="Footer Placeholder 7">
            <a:extLst>
              <a:ext uri="{FF2B5EF4-FFF2-40B4-BE49-F238E27FC236}">
                <a16:creationId xmlns:a16="http://schemas.microsoft.com/office/drawing/2014/main" id="{AD357077-74B8-45BE-A88F-069BF375BCB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7CEC78D-FF68-4EE8-9417-FACC6376B0DC}"/>
              </a:ext>
            </a:extLst>
          </p:cNvPr>
          <p:cNvSpPr>
            <a:spLocks noGrp="1"/>
          </p:cNvSpPr>
          <p:nvPr>
            <p:ph type="sldNum" sz="quarter" idx="12"/>
          </p:nvPr>
        </p:nvSpPr>
        <p:spPr/>
        <p:txBody>
          <a:bodyPr/>
          <a:lstStyle/>
          <a:p>
            <a:fld id="{569D075B-11DD-4324-BC51-E267EE847F81}" type="slidenum">
              <a:rPr lang="en-US" smtClean="0"/>
              <a:t>‹#›</a:t>
            </a:fld>
            <a:endParaRPr lang="en-US"/>
          </a:p>
        </p:txBody>
      </p:sp>
    </p:spTree>
    <p:extLst>
      <p:ext uri="{BB962C8B-B14F-4D97-AF65-F5344CB8AC3E}">
        <p14:creationId xmlns:p14="http://schemas.microsoft.com/office/powerpoint/2010/main" val="3243870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8CA9B-31B8-4E8C-B7CB-007C323269E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4832D2A-B0DC-4085-AD8F-C32A181C7F42}"/>
              </a:ext>
            </a:extLst>
          </p:cNvPr>
          <p:cNvSpPr>
            <a:spLocks noGrp="1"/>
          </p:cNvSpPr>
          <p:nvPr>
            <p:ph type="dt" sz="half" idx="10"/>
          </p:nvPr>
        </p:nvSpPr>
        <p:spPr/>
        <p:txBody>
          <a:bodyPr/>
          <a:lstStyle/>
          <a:p>
            <a:fld id="{73B121B3-22DC-4963-960A-31E789B0C704}" type="datetimeFigureOut">
              <a:rPr lang="en-US" smtClean="0"/>
              <a:t>5/9/2019</a:t>
            </a:fld>
            <a:endParaRPr lang="en-US"/>
          </a:p>
        </p:txBody>
      </p:sp>
      <p:sp>
        <p:nvSpPr>
          <p:cNvPr id="4" name="Footer Placeholder 3">
            <a:extLst>
              <a:ext uri="{FF2B5EF4-FFF2-40B4-BE49-F238E27FC236}">
                <a16:creationId xmlns:a16="http://schemas.microsoft.com/office/drawing/2014/main" id="{162F43AE-94F5-4BA7-91B5-CD0FD7DEB2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D9A4E0E-3256-46B8-9C8C-B882692989E1}"/>
              </a:ext>
            </a:extLst>
          </p:cNvPr>
          <p:cNvSpPr>
            <a:spLocks noGrp="1"/>
          </p:cNvSpPr>
          <p:nvPr>
            <p:ph type="sldNum" sz="quarter" idx="12"/>
          </p:nvPr>
        </p:nvSpPr>
        <p:spPr/>
        <p:txBody>
          <a:bodyPr/>
          <a:lstStyle/>
          <a:p>
            <a:fld id="{569D075B-11DD-4324-BC51-E267EE847F81}" type="slidenum">
              <a:rPr lang="en-US" smtClean="0"/>
              <a:t>‹#›</a:t>
            </a:fld>
            <a:endParaRPr lang="en-US"/>
          </a:p>
        </p:txBody>
      </p:sp>
    </p:spTree>
    <p:extLst>
      <p:ext uri="{BB962C8B-B14F-4D97-AF65-F5344CB8AC3E}">
        <p14:creationId xmlns:p14="http://schemas.microsoft.com/office/powerpoint/2010/main" val="2413849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596044-3EAF-42A9-92AB-0511CE2BE614}"/>
              </a:ext>
            </a:extLst>
          </p:cNvPr>
          <p:cNvSpPr>
            <a:spLocks noGrp="1"/>
          </p:cNvSpPr>
          <p:nvPr>
            <p:ph type="dt" sz="half" idx="10"/>
          </p:nvPr>
        </p:nvSpPr>
        <p:spPr/>
        <p:txBody>
          <a:bodyPr/>
          <a:lstStyle/>
          <a:p>
            <a:fld id="{73B121B3-22DC-4963-960A-31E789B0C704}" type="datetimeFigureOut">
              <a:rPr lang="en-US" smtClean="0"/>
              <a:t>5/9/2019</a:t>
            </a:fld>
            <a:endParaRPr lang="en-US"/>
          </a:p>
        </p:txBody>
      </p:sp>
      <p:sp>
        <p:nvSpPr>
          <p:cNvPr id="3" name="Footer Placeholder 2">
            <a:extLst>
              <a:ext uri="{FF2B5EF4-FFF2-40B4-BE49-F238E27FC236}">
                <a16:creationId xmlns:a16="http://schemas.microsoft.com/office/drawing/2014/main" id="{8383E81C-8239-40AF-87CD-7E446DC909C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61C1874-1C51-4B42-95E9-8A0B5DD7A411}"/>
              </a:ext>
            </a:extLst>
          </p:cNvPr>
          <p:cNvSpPr>
            <a:spLocks noGrp="1"/>
          </p:cNvSpPr>
          <p:nvPr>
            <p:ph type="sldNum" sz="quarter" idx="12"/>
          </p:nvPr>
        </p:nvSpPr>
        <p:spPr/>
        <p:txBody>
          <a:bodyPr/>
          <a:lstStyle/>
          <a:p>
            <a:fld id="{569D075B-11DD-4324-BC51-E267EE847F81}" type="slidenum">
              <a:rPr lang="en-US" smtClean="0"/>
              <a:t>‹#›</a:t>
            </a:fld>
            <a:endParaRPr lang="en-US"/>
          </a:p>
        </p:txBody>
      </p:sp>
    </p:spTree>
    <p:extLst>
      <p:ext uri="{BB962C8B-B14F-4D97-AF65-F5344CB8AC3E}">
        <p14:creationId xmlns:p14="http://schemas.microsoft.com/office/powerpoint/2010/main" val="1216192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05DA0-5E1B-4361-B2E1-161BEB0028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802C248-6AFC-4481-8D7B-E0B06AE924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D10D21-C515-4095-9B20-D582FDA32A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3294794-747C-40EB-B719-E149A9D4BD6F}"/>
              </a:ext>
            </a:extLst>
          </p:cNvPr>
          <p:cNvSpPr>
            <a:spLocks noGrp="1"/>
          </p:cNvSpPr>
          <p:nvPr>
            <p:ph type="dt" sz="half" idx="10"/>
          </p:nvPr>
        </p:nvSpPr>
        <p:spPr/>
        <p:txBody>
          <a:bodyPr/>
          <a:lstStyle/>
          <a:p>
            <a:fld id="{73B121B3-22DC-4963-960A-31E789B0C704}" type="datetimeFigureOut">
              <a:rPr lang="en-US" smtClean="0"/>
              <a:t>5/9/2019</a:t>
            </a:fld>
            <a:endParaRPr lang="en-US"/>
          </a:p>
        </p:txBody>
      </p:sp>
      <p:sp>
        <p:nvSpPr>
          <p:cNvPr id="6" name="Footer Placeholder 5">
            <a:extLst>
              <a:ext uri="{FF2B5EF4-FFF2-40B4-BE49-F238E27FC236}">
                <a16:creationId xmlns:a16="http://schemas.microsoft.com/office/drawing/2014/main" id="{2F793CB7-C568-4DDD-A446-A7EC2D74C0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795FC8-EB0E-49D9-B7AF-A3B6AE39355B}"/>
              </a:ext>
            </a:extLst>
          </p:cNvPr>
          <p:cNvSpPr>
            <a:spLocks noGrp="1"/>
          </p:cNvSpPr>
          <p:nvPr>
            <p:ph type="sldNum" sz="quarter" idx="12"/>
          </p:nvPr>
        </p:nvSpPr>
        <p:spPr/>
        <p:txBody>
          <a:bodyPr/>
          <a:lstStyle/>
          <a:p>
            <a:fld id="{569D075B-11DD-4324-BC51-E267EE847F81}" type="slidenum">
              <a:rPr lang="en-US" smtClean="0"/>
              <a:t>‹#›</a:t>
            </a:fld>
            <a:endParaRPr lang="en-US"/>
          </a:p>
        </p:txBody>
      </p:sp>
    </p:spTree>
    <p:extLst>
      <p:ext uri="{BB962C8B-B14F-4D97-AF65-F5344CB8AC3E}">
        <p14:creationId xmlns:p14="http://schemas.microsoft.com/office/powerpoint/2010/main" val="1579119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E3686-9207-4420-BC40-162E9A8F51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2FC6B21-6134-4C7E-B10C-FB5F959D4A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133F298-F419-431C-AC68-FE61A4F8A8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DBC6E85-2BDA-4CC9-BB07-B1F5EF64B88D}"/>
              </a:ext>
            </a:extLst>
          </p:cNvPr>
          <p:cNvSpPr>
            <a:spLocks noGrp="1"/>
          </p:cNvSpPr>
          <p:nvPr>
            <p:ph type="dt" sz="half" idx="10"/>
          </p:nvPr>
        </p:nvSpPr>
        <p:spPr/>
        <p:txBody>
          <a:bodyPr/>
          <a:lstStyle/>
          <a:p>
            <a:fld id="{73B121B3-22DC-4963-960A-31E789B0C704}" type="datetimeFigureOut">
              <a:rPr lang="en-US" smtClean="0"/>
              <a:t>5/9/2019</a:t>
            </a:fld>
            <a:endParaRPr lang="en-US"/>
          </a:p>
        </p:txBody>
      </p:sp>
      <p:sp>
        <p:nvSpPr>
          <p:cNvPr id="6" name="Footer Placeholder 5">
            <a:extLst>
              <a:ext uri="{FF2B5EF4-FFF2-40B4-BE49-F238E27FC236}">
                <a16:creationId xmlns:a16="http://schemas.microsoft.com/office/drawing/2014/main" id="{840FCF63-B716-484F-B675-721B572CB5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4F470E-858E-4707-81EF-7AC0B4E00055}"/>
              </a:ext>
            </a:extLst>
          </p:cNvPr>
          <p:cNvSpPr>
            <a:spLocks noGrp="1"/>
          </p:cNvSpPr>
          <p:nvPr>
            <p:ph type="sldNum" sz="quarter" idx="12"/>
          </p:nvPr>
        </p:nvSpPr>
        <p:spPr/>
        <p:txBody>
          <a:bodyPr/>
          <a:lstStyle/>
          <a:p>
            <a:fld id="{569D075B-11DD-4324-BC51-E267EE847F81}" type="slidenum">
              <a:rPr lang="en-US" smtClean="0"/>
              <a:t>‹#›</a:t>
            </a:fld>
            <a:endParaRPr lang="en-US"/>
          </a:p>
        </p:txBody>
      </p:sp>
    </p:spTree>
    <p:extLst>
      <p:ext uri="{BB962C8B-B14F-4D97-AF65-F5344CB8AC3E}">
        <p14:creationId xmlns:p14="http://schemas.microsoft.com/office/powerpoint/2010/main" val="458052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6D91E0-AE5D-43F8-856E-BA6F2688ED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CEFA671-CB86-406C-840F-8AF4D43B39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F77E6C-BF28-4CCA-849D-B70624EEC1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B121B3-22DC-4963-960A-31E789B0C704}" type="datetimeFigureOut">
              <a:rPr lang="en-US" smtClean="0"/>
              <a:t>5/9/2019</a:t>
            </a:fld>
            <a:endParaRPr lang="en-US"/>
          </a:p>
        </p:txBody>
      </p:sp>
      <p:sp>
        <p:nvSpPr>
          <p:cNvPr id="5" name="Footer Placeholder 4">
            <a:extLst>
              <a:ext uri="{FF2B5EF4-FFF2-40B4-BE49-F238E27FC236}">
                <a16:creationId xmlns:a16="http://schemas.microsoft.com/office/drawing/2014/main" id="{623F32CD-A2EB-403B-BF68-912D970A0F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9707724-6958-43AC-B3E1-18F18163FB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9D075B-11DD-4324-BC51-E267EE847F81}" type="slidenum">
              <a:rPr lang="en-US" smtClean="0"/>
              <a:t>‹#›</a:t>
            </a:fld>
            <a:endParaRPr lang="en-US"/>
          </a:p>
        </p:txBody>
      </p:sp>
    </p:spTree>
    <p:extLst>
      <p:ext uri="{BB962C8B-B14F-4D97-AF65-F5344CB8AC3E}">
        <p14:creationId xmlns:p14="http://schemas.microsoft.com/office/powerpoint/2010/main" val="30095377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A59C9A-77F1-4A83-B0F5-AFAA2C8691A2}" type="datetimeFigureOut">
              <a:rPr lang="en-AU" smtClean="0"/>
              <a:t>9/05/2019</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CA10E7-C118-460C-ADBA-F3463CD23C9B}" type="slidenum">
              <a:rPr lang="en-AU" smtClean="0"/>
              <a:t>‹#›</a:t>
            </a:fld>
            <a:endParaRPr lang="en-AU"/>
          </a:p>
        </p:txBody>
      </p:sp>
    </p:spTree>
    <p:extLst>
      <p:ext uri="{BB962C8B-B14F-4D97-AF65-F5344CB8AC3E}">
        <p14:creationId xmlns:p14="http://schemas.microsoft.com/office/powerpoint/2010/main" val="4665215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110360A-6E7C-475A-B788-A29666EB5000}"/>
              </a:ext>
            </a:extLst>
          </p:cNvPr>
          <p:cNvSpPr/>
          <p:nvPr/>
        </p:nvSpPr>
        <p:spPr>
          <a:xfrm>
            <a:off x="0" y="0"/>
            <a:ext cx="12192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8" name="Oval 7">
            <a:extLst>
              <a:ext uri="{FF2B5EF4-FFF2-40B4-BE49-F238E27FC236}">
                <a16:creationId xmlns:a16="http://schemas.microsoft.com/office/drawing/2014/main" id="{A65F89A6-9701-4407-8C36-6CFD05F65E95}"/>
              </a:ext>
            </a:extLst>
          </p:cNvPr>
          <p:cNvSpPr/>
          <p:nvPr/>
        </p:nvSpPr>
        <p:spPr>
          <a:xfrm rot="19724275">
            <a:off x="1830961" y="1038441"/>
            <a:ext cx="965416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9" name="Oval 8">
            <a:extLst>
              <a:ext uri="{FF2B5EF4-FFF2-40B4-BE49-F238E27FC236}">
                <a16:creationId xmlns:a16="http://schemas.microsoft.com/office/drawing/2014/main" id="{EADD85FE-01EB-4E6F-BB39-718981021BE6}"/>
              </a:ext>
            </a:extLst>
          </p:cNvPr>
          <p:cNvSpPr/>
          <p:nvPr/>
        </p:nvSpPr>
        <p:spPr>
          <a:xfrm rot="17656910">
            <a:off x="557464" y="419133"/>
            <a:ext cx="5538472" cy="5973945"/>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0" name="Oval 9">
            <a:extLst>
              <a:ext uri="{FF2B5EF4-FFF2-40B4-BE49-F238E27FC236}">
                <a16:creationId xmlns:a16="http://schemas.microsoft.com/office/drawing/2014/main" id="{4721A02D-B65A-4976-BC7B-A120F767AC3D}"/>
              </a:ext>
            </a:extLst>
          </p:cNvPr>
          <p:cNvSpPr/>
          <p:nvPr/>
        </p:nvSpPr>
        <p:spPr>
          <a:xfrm rot="19724275">
            <a:off x="4370607" y="116855"/>
            <a:ext cx="8639149"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2" name="Title Placeholder 1">
            <a:extLst>
              <a:ext uri="{FF2B5EF4-FFF2-40B4-BE49-F238E27FC236}">
                <a16:creationId xmlns:a16="http://schemas.microsoft.com/office/drawing/2014/main" id="{94CA73D2-08FE-40D4-82DE-F1A5861F9D5C}"/>
              </a:ext>
            </a:extLst>
          </p:cNvPr>
          <p:cNvSpPr>
            <a:spLocks noGrp="1"/>
          </p:cNvSpPr>
          <p:nvPr>
            <p:ph type="title"/>
          </p:nvPr>
        </p:nvSpPr>
        <p:spPr>
          <a:xfrm>
            <a:off x="1037167" y="4876800"/>
            <a:ext cx="10058400" cy="9144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6BAAD40-7950-4327-BDF6-A43610A4F14E}"/>
              </a:ext>
            </a:extLst>
          </p:cNvPr>
          <p:cNvSpPr>
            <a:spLocks noGrp="1"/>
          </p:cNvSpPr>
          <p:nvPr>
            <p:ph type="body" idx="1"/>
          </p:nvPr>
        </p:nvSpPr>
        <p:spPr>
          <a:xfrm>
            <a:off x="2844800" y="685800"/>
            <a:ext cx="8128000" cy="365760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A80868E-7015-421E-9E5A-D1B8A5BB670D}"/>
              </a:ext>
            </a:extLst>
          </p:cNvPr>
          <p:cNvSpPr>
            <a:spLocks noGrp="1"/>
          </p:cNvSpPr>
          <p:nvPr>
            <p:ph type="dt" sz="half" idx="2"/>
          </p:nvPr>
        </p:nvSpPr>
        <p:spPr>
          <a:xfrm>
            <a:off x="8229600" y="6154739"/>
            <a:ext cx="2844800" cy="365125"/>
          </a:xfrm>
          <a:prstGeom prst="rect">
            <a:avLst/>
          </a:prstGeom>
        </p:spPr>
        <p:txBody>
          <a:bodyPr vert="horz" lIns="91440" tIns="45720" rIns="91440" bIns="45720" rtlCol="0" anchor="t"/>
          <a:lstStyle>
            <a:lvl1pPr algn="r">
              <a:defRPr sz="1100">
                <a:solidFill>
                  <a:schemeClr val="tx1">
                    <a:alpha val="60000"/>
                  </a:schemeClr>
                </a:solidFill>
                <a:effectLst/>
                <a:latin typeface="Arial" charset="0"/>
              </a:defRPr>
            </a:lvl1pPr>
          </a:lstStyle>
          <a:p>
            <a:pPr>
              <a:defRPr/>
            </a:pPr>
            <a:fld id="{27B01C65-2A8F-45EC-875C-CD153BA4B232}" type="datetimeFigureOut">
              <a:rPr lang="en-US"/>
              <a:pPr>
                <a:defRPr/>
              </a:pPr>
              <a:t>5/9/2019</a:t>
            </a:fld>
            <a:endParaRPr lang="en-US"/>
          </a:p>
        </p:txBody>
      </p:sp>
      <p:sp>
        <p:nvSpPr>
          <p:cNvPr id="5" name="Footer Placeholder 4">
            <a:extLst>
              <a:ext uri="{FF2B5EF4-FFF2-40B4-BE49-F238E27FC236}">
                <a16:creationId xmlns:a16="http://schemas.microsoft.com/office/drawing/2014/main" id="{6914F120-771F-4E51-B498-B5F9D7E56EA5}"/>
              </a:ext>
            </a:extLst>
          </p:cNvPr>
          <p:cNvSpPr>
            <a:spLocks noGrp="1"/>
          </p:cNvSpPr>
          <p:nvPr>
            <p:ph type="ftr" sz="quarter" idx="3"/>
          </p:nvPr>
        </p:nvSpPr>
        <p:spPr>
          <a:xfrm>
            <a:off x="1096433" y="6154739"/>
            <a:ext cx="6096000" cy="365125"/>
          </a:xfrm>
          <a:prstGeom prst="rect">
            <a:avLst/>
          </a:prstGeom>
        </p:spPr>
        <p:txBody>
          <a:bodyPr vert="horz" lIns="91440" tIns="45720" rIns="91440" bIns="45720" rtlCol="0" anchor="t"/>
          <a:lstStyle>
            <a:lvl1pPr algn="l">
              <a:defRPr sz="1100">
                <a:solidFill>
                  <a:schemeClr val="tx1">
                    <a:alpha val="60000"/>
                  </a:schemeClr>
                </a:solidFill>
                <a:effectLst/>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66870507-4B3E-4EB8-B393-D72153476356}"/>
              </a:ext>
            </a:extLst>
          </p:cNvPr>
          <p:cNvSpPr>
            <a:spLocks noGrp="1"/>
          </p:cNvSpPr>
          <p:nvPr>
            <p:ph type="sldNum" sz="quarter" idx="4"/>
          </p:nvPr>
        </p:nvSpPr>
        <p:spPr>
          <a:xfrm>
            <a:off x="1096433" y="5842000"/>
            <a:ext cx="2844800" cy="304800"/>
          </a:xfrm>
          <a:prstGeom prst="rect">
            <a:avLst/>
          </a:prstGeom>
        </p:spPr>
        <p:txBody>
          <a:bodyPr vert="horz" wrap="square" lIns="91440" tIns="45720" rIns="91440" bIns="9144" numCol="1" anchor="b" anchorCtr="0" compatLnSpc="1">
            <a:prstTxWarp prst="textNoShape">
              <a:avLst/>
            </a:prstTxWarp>
          </a:bodyPr>
          <a:lstStyle>
            <a:lvl1pPr>
              <a:defRPr sz="1600" smtClean="0">
                <a:solidFill>
                  <a:srgbClr val="FFFFFF"/>
                </a:solidFill>
              </a:defRPr>
            </a:lvl1pPr>
          </a:lstStyle>
          <a:p>
            <a:pPr>
              <a:defRPr/>
            </a:pPr>
            <a:fld id="{10E14034-4578-47CF-B380-41AFD2A4C940}" type="slidenum">
              <a:rPr lang="en-US" altLang="en-US"/>
              <a:pPr>
                <a:defRPr/>
              </a:pPr>
              <a:t>‹#›</a:t>
            </a:fld>
            <a:endParaRPr lang="en-US" altLang="en-US"/>
          </a:p>
        </p:txBody>
      </p:sp>
    </p:spTree>
    <p:extLst>
      <p:ext uri="{BB962C8B-B14F-4D97-AF65-F5344CB8AC3E}">
        <p14:creationId xmlns:p14="http://schemas.microsoft.com/office/powerpoint/2010/main" val="149952438"/>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spcBef>
          <a:spcPct val="0"/>
        </a:spcBef>
        <a:spcAft>
          <a:spcPct val="0"/>
        </a:spcAft>
        <a:defRPr sz="4900" kern="1200">
          <a:solidFill>
            <a:schemeClr val="tx1"/>
          </a:solidFill>
          <a:effectLst>
            <a:outerShdw blurRad="38100" dist="38100" dir="2700000" algn="tl">
              <a:srgbClr val="000000">
                <a:alpha val="43137"/>
              </a:srgbClr>
            </a:outerShdw>
          </a:effectLst>
          <a:latin typeface="+mj-lt"/>
          <a:ea typeface="+mj-ea"/>
          <a:cs typeface="+mj-cs"/>
        </a:defRPr>
      </a:lvl1pPr>
      <a:lvl2pPr algn="l" rtl="0" eaLnBrk="0" fontAlgn="base" hangingPunct="0">
        <a:spcBef>
          <a:spcPct val="0"/>
        </a:spcBef>
        <a:spcAft>
          <a:spcPct val="0"/>
        </a:spcAft>
        <a:defRPr sz="4900">
          <a:solidFill>
            <a:schemeClr val="tx1"/>
          </a:solidFill>
          <a:latin typeface="Palatino Linotype" panose="02040502050505030304" pitchFamily="18" charset="0"/>
        </a:defRPr>
      </a:lvl2pPr>
      <a:lvl3pPr algn="l" rtl="0" eaLnBrk="0" fontAlgn="base" hangingPunct="0">
        <a:spcBef>
          <a:spcPct val="0"/>
        </a:spcBef>
        <a:spcAft>
          <a:spcPct val="0"/>
        </a:spcAft>
        <a:defRPr sz="4900">
          <a:solidFill>
            <a:schemeClr val="tx1"/>
          </a:solidFill>
          <a:latin typeface="Palatino Linotype" panose="02040502050505030304" pitchFamily="18" charset="0"/>
        </a:defRPr>
      </a:lvl3pPr>
      <a:lvl4pPr algn="l" rtl="0" eaLnBrk="0" fontAlgn="base" hangingPunct="0">
        <a:spcBef>
          <a:spcPct val="0"/>
        </a:spcBef>
        <a:spcAft>
          <a:spcPct val="0"/>
        </a:spcAft>
        <a:defRPr sz="4900">
          <a:solidFill>
            <a:schemeClr val="tx1"/>
          </a:solidFill>
          <a:latin typeface="Palatino Linotype" panose="02040502050505030304" pitchFamily="18" charset="0"/>
        </a:defRPr>
      </a:lvl4pPr>
      <a:lvl5pPr algn="l" rtl="0" eaLnBrk="0" fontAlgn="base" hangingPunct="0">
        <a:spcBef>
          <a:spcPct val="0"/>
        </a:spcBef>
        <a:spcAft>
          <a:spcPct val="0"/>
        </a:spcAft>
        <a:defRPr sz="4900">
          <a:solidFill>
            <a:schemeClr val="tx1"/>
          </a:solidFill>
          <a:latin typeface="Palatino Linotype" panose="02040502050505030304"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55588" algn="l" rtl="0" eaLnBrk="0" fontAlgn="base" hangingPunct="0">
        <a:spcBef>
          <a:spcPct val="20000"/>
        </a:spcBef>
        <a:spcAft>
          <a:spcPct val="0"/>
        </a:spcAft>
        <a:buSzPct val="60000"/>
        <a:buFont typeface="Wingdings" panose="05000000000000000000"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39763" indent="-255588" algn="l" rtl="0" eaLnBrk="0" fontAlgn="base" hangingPunct="0">
        <a:spcBef>
          <a:spcPct val="20000"/>
        </a:spcBef>
        <a:spcAft>
          <a:spcPct val="0"/>
        </a:spcAft>
        <a:buSzPct val="60000"/>
        <a:buFont typeface="Wingdings" panose="05000000000000000000"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4888" indent="-255588" algn="l" rtl="0" eaLnBrk="0" fontAlgn="base" hangingPunct="0">
        <a:spcBef>
          <a:spcPct val="20000"/>
        </a:spcBef>
        <a:spcAft>
          <a:spcPct val="0"/>
        </a:spcAft>
        <a:buSzPct val="60000"/>
        <a:buFont typeface="Wingdings" panose="05000000000000000000"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5588" algn="l" rtl="0" eaLnBrk="0" fontAlgn="base" hangingPunct="0">
        <a:spcBef>
          <a:spcPct val="20000"/>
        </a:spcBef>
        <a:spcAft>
          <a:spcPct val="0"/>
        </a:spcAft>
        <a:buSzPct val="60000"/>
        <a:buFont typeface="Wingdings" panose="05000000000000000000"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4650" indent="-255588" algn="l" rtl="0" eaLnBrk="0" fontAlgn="base" hangingPunct="0">
        <a:spcBef>
          <a:spcPct val="20000"/>
        </a:spcBef>
        <a:spcAft>
          <a:spcPct val="0"/>
        </a:spcAft>
        <a:buSzPct val="60000"/>
        <a:buFont typeface="Wingdings" panose="05000000000000000000"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youtube.com/watch?v=IATyzSAjC1w"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lutheran.edu.au/school-professionals-2/governance/an-overview-for-governing-bodies/lutheran-schools-a-rich-history/"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fast.wistia.net/embed/iframe/tnfv7akxop?popover=true"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fast.wistia.net/embed/iframe/vppy9cpdbu?popover=true"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lutheran.edu.au/elibrary/" TargetMode="External"/><Relationship Id="rId2" Type="http://schemas.openxmlformats.org/officeDocument/2006/relationships/hyperlink" Target="http://www.lutheran.edu.au/"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fast.wistia.net/embed/iframe/2qhhlaessq?popover=tru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4344" y="490194"/>
            <a:ext cx="7925519" cy="5268137"/>
          </a:xfrm>
          <a:prstGeom prst="rect">
            <a:avLst/>
          </a:prstGeom>
        </p:spPr>
      </p:pic>
    </p:spTree>
    <p:extLst>
      <p:ext uri="{BB962C8B-B14F-4D97-AF65-F5344CB8AC3E}">
        <p14:creationId xmlns:p14="http://schemas.microsoft.com/office/powerpoint/2010/main" val="2898179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7845966-6EFC-468A-9CC7-BAB4B95854E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54372" y="0"/>
            <a:ext cx="9483256" cy="6858000"/>
          </a:xfrm>
          <a:prstGeom prst="rect">
            <a:avLst/>
          </a:prstGeom>
          <a:solidFill>
            <a:srgbClr val="5D3B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75554383-98AF-4A47-BB65-705FAAA4BE6A}"/>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6" name="Freeform: Shape 15">
            <a:extLst>
              <a:ext uri="{FF2B5EF4-FFF2-40B4-BE49-F238E27FC236}">
                <a16:creationId xmlns:a16="http://schemas.microsoft.com/office/drawing/2014/main" id="{ADAD1991-FFD1-4E94-ABAB-7560D33008E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Image result for minion hang in there i'll be your tour gui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5225" y="1036949"/>
            <a:ext cx="4506308" cy="4582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34611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20A78A7-8B72-4BA6-BA2D-CBEF82C15827}"/>
              </a:ext>
            </a:extLst>
          </p:cNvPr>
          <p:cNvSpPr txBox="1"/>
          <p:nvPr/>
        </p:nvSpPr>
        <p:spPr>
          <a:xfrm>
            <a:off x="1956021" y="818985"/>
            <a:ext cx="8738483" cy="769441"/>
          </a:xfrm>
          <a:prstGeom prst="rect">
            <a:avLst/>
          </a:prstGeom>
          <a:noFill/>
        </p:spPr>
        <p:txBody>
          <a:bodyPr wrap="square" rtlCol="0">
            <a:spAutoFit/>
          </a:bodyPr>
          <a:lstStyle/>
          <a:p>
            <a:pPr algn="ctr"/>
            <a:r>
              <a:rPr lang="en-US" sz="4400" b="1" dirty="0"/>
              <a:t>Today we will explore these 4 topics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1914" y="2281077"/>
            <a:ext cx="9288171" cy="2295845"/>
          </a:xfrm>
          <a:prstGeom prst="rect">
            <a:avLst/>
          </a:prstGeom>
        </p:spPr>
      </p:pic>
    </p:spTree>
    <p:extLst>
      <p:ext uri="{BB962C8B-B14F-4D97-AF65-F5344CB8AC3E}">
        <p14:creationId xmlns:p14="http://schemas.microsoft.com/office/powerpoint/2010/main" val="3554872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3F4AD121-AD06-4131-A0F7-5DD5DA10239B}"/>
              </a:ext>
            </a:extLst>
          </p:cNvPr>
          <p:cNvSpPr>
            <a:spLocks noChangeArrowheads="1"/>
          </p:cNvSpPr>
          <p:nvPr/>
        </p:nvSpPr>
        <p:spPr bwMode="auto">
          <a:xfrm>
            <a:off x="652007" y="259423"/>
            <a:ext cx="11386268" cy="5534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53920" tIns="0" rIns="0" bIns="177744"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0" b="0" i="0" u="none" strike="noStrike" cap="none" normalizeH="0" baseline="0" dirty="0">
                <a:ln>
                  <a:noFill/>
                </a:ln>
                <a:solidFill>
                  <a:srgbClr val="333333"/>
                </a:solidFill>
                <a:effectLst/>
                <a:latin typeface="&amp;quot"/>
              </a:rPr>
              <a:t>Your beliefs and purpose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rgbClr val="000000"/>
              </a:solidFill>
              <a:effectLst/>
              <a:latin typeface="&amp;quo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sng" strike="noStrike" cap="none" normalizeH="0" baseline="0" dirty="0">
                <a:ln>
                  <a:noFill/>
                </a:ln>
                <a:solidFill>
                  <a:srgbClr val="000000"/>
                </a:solidFill>
                <a:effectLst/>
                <a:latin typeface="&amp;quot"/>
              </a:rPr>
              <a:t>ePortfolio Entry #1</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amp;quot"/>
              </a:rPr>
              <a:t>The beliefs, experiences and values you bring are important. We believe you have an important contribution to make to Lutheran education.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000000"/>
                </a:solidFill>
                <a:effectLst/>
                <a:latin typeface="&amp;quot"/>
              </a:rPr>
              <a:t>Record</a:t>
            </a:r>
            <a:r>
              <a:rPr kumimoji="0" lang="en-US" altLang="en-US" sz="2400" b="0" i="0" u="none" strike="noStrike" cap="none" normalizeH="0" baseline="0" dirty="0">
                <a:ln>
                  <a:noFill/>
                </a:ln>
                <a:solidFill>
                  <a:srgbClr val="000000"/>
                </a:solidFill>
                <a:effectLst/>
                <a:latin typeface="&amp;quot"/>
              </a:rPr>
              <a:t> your thinking as you reflect on these questions:  </a:t>
            </a:r>
            <a:endParaRPr lang="en-US" altLang="en-US" sz="34400" dirty="0">
              <a:solidFill>
                <a:srgbClr val="000000"/>
              </a:solidFill>
              <a:latin typeface="&amp;quo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amp;quot"/>
              </a:rPr>
              <a:t> </a:t>
            </a:r>
          </a:p>
          <a:p>
            <a:pPr>
              <a:buFontTx/>
              <a:buAutoNum type="arabicPeriod"/>
            </a:pPr>
            <a:r>
              <a:rPr lang="en-US" altLang="en-US" sz="2400" dirty="0">
                <a:solidFill>
                  <a:srgbClr val="000000"/>
                </a:solidFill>
                <a:latin typeface="&amp;quot"/>
              </a:rPr>
              <a:t>What has brought you here to this Lutheran school? </a:t>
            </a: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altLang="en-US" sz="2400" b="0" i="0" u="none" strike="noStrike" cap="none" normalizeH="0" baseline="0" dirty="0">
                <a:ln>
                  <a:noFill/>
                </a:ln>
                <a:solidFill>
                  <a:srgbClr val="000000"/>
                </a:solidFill>
                <a:effectLst/>
                <a:latin typeface="&amp;quot"/>
              </a:rPr>
              <a:t>What is important to you? What are you passionate about? </a:t>
            </a:r>
          </a:p>
          <a:p>
            <a:pPr marL="0" marR="0" lvl="0" indent="0" algn="l" defTabSz="914400" rtl="0" eaLnBrk="0" fontAlgn="base" latinLnBrk="0" hangingPunct="0">
              <a:lnSpc>
                <a:spcPct val="100000"/>
              </a:lnSpc>
              <a:spcBef>
                <a:spcPct val="0"/>
              </a:spcBef>
              <a:spcAft>
                <a:spcPct val="0"/>
              </a:spcAft>
              <a:buClrTx/>
              <a:buSzTx/>
              <a:buFontTx/>
              <a:buAutoNum type="arabicPeriod" startAt="3"/>
              <a:tabLst/>
            </a:pPr>
            <a:r>
              <a:rPr kumimoji="0" lang="en-US" altLang="en-US" sz="2400" b="0" i="0" u="none" strike="noStrike" cap="none" normalizeH="0" baseline="0" dirty="0">
                <a:ln>
                  <a:noFill/>
                </a:ln>
                <a:solidFill>
                  <a:srgbClr val="000000"/>
                </a:solidFill>
                <a:effectLst/>
                <a:latin typeface="&amp;quot"/>
              </a:rPr>
              <a:t>What experience/expectations do you have about working in a Lutheran school?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rgbClr val="000000"/>
              </a:solidFill>
              <a:effectLst/>
              <a:latin typeface="&amp;quo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amp;quot"/>
              </a:rPr>
              <a:t>These initial thoughts and questions are your first entry in your ePortfolio.</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amp;quot"/>
              </a:rPr>
              <a:t>Your questions will be helpful in shaping the content of the course.</a:t>
            </a:r>
            <a:endParaRPr kumimoji="0" lang="en-US" altLang="en-US" sz="4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302235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Content Placeholder 11" descr="A picture containing screenshot&#10;&#10;Description automatically generated">
            <a:extLst>
              <a:ext uri="{FF2B5EF4-FFF2-40B4-BE49-F238E27FC236}">
                <a16:creationId xmlns:a16="http://schemas.microsoft.com/office/drawing/2014/main" id="{4E3B05DC-08C9-468B-BBA2-E3EB4464584D}"/>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r="-1"/>
          <a:stretch/>
        </p:blipFill>
        <p:spPr>
          <a:xfrm>
            <a:off x="20" y="10"/>
            <a:ext cx="12191980" cy="6857990"/>
          </a:xfrm>
          <a:prstGeom prst="rect">
            <a:avLst/>
          </a:prstGeom>
        </p:spPr>
      </p:pic>
    </p:spTree>
    <p:extLst>
      <p:ext uri="{BB962C8B-B14F-4D97-AF65-F5344CB8AC3E}">
        <p14:creationId xmlns:p14="http://schemas.microsoft.com/office/powerpoint/2010/main" val="522274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4F9342-A4E8-4516-ABAA-4C2B2686B5FB}"/>
              </a:ext>
            </a:extLst>
          </p:cNvPr>
          <p:cNvSpPr/>
          <p:nvPr/>
        </p:nvSpPr>
        <p:spPr>
          <a:xfrm>
            <a:off x="359133" y="0"/>
            <a:ext cx="10885336" cy="7063216"/>
          </a:xfrm>
          <a:prstGeom prst="rect">
            <a:avLst/>
          </a:prstGeom>
        </p:spPr>
        <p:txBody>
          <a:bodyPr wrap="square">
            <a:spAutoFit/>
          </a:bodyPr>
          <a:lstStyle/>
          <a:p>
            <a:pPr>
              <a:lnSpc>
                <a:spcPct val="107000"/>
              </a:lnSpc>
              <a:spcAft>
                <a:spcPts val="800"/>
              </a:spcAft>
            </a:pPr>
            <a:r>
              <a:rPr lang="en-US" sz="2800" dirty="0"/>
              <a:t> </a:t>
            </a:r>
            <a:r>
              <a:rPr lang="en-US" sz="6000" dirty="0">
                <a:solidFill>
                  <a:srgbClr val="333333"/>
                </a:solidFill>
                <a:latin typeface="&amp;quot"/>
              </a:rPr>
              <a:t>Lutheran Education and the LCA</a:t>
            </a:r>
          </a:p>
          <a:p>
            <a:pPr>
              <a:lnSpc>
                <a:spcPct val="107000"/>
              </a:lnSpc>
              <a:spcAft>
                <a:spcPts val="800"/>
              </a:spcAft>
            </a:pPr>
            <a:r>
              <a:rPr lang="en-AU" sz="2800" dirty="0">
                <a:latin typeface="Arial" panose="020B0604020202020204" pitchFamily="34" charset="0"/>
                <a:ea typeface="Calibri" panose="020F0502020204030204" pitchFamily="34" charset="0"/>
                <a:cs typeface="Times New Roman" panose="02020603050405020304" pitchFamily="18" charset="0"/>
              </a:rPr>
              <a:t>Our schools are a part of mission and ministry of the Lutheran Church of Australia (LCA). While the Lutheran church is small in Australia, it is the largest protestant church in the world. </a:t>
            </a:r>
          </a:p>
          <a:p>
            <a:pPr>
              <a:lnSpc>
                <a:spcPct val="107000"/>
              </a:lnSpc>
              <a:spcAft>
                <a:spcPts val="800"/>
              </a:spcAft>
            </a:pPr>
            <a:endParaRPr lang="en-AU" sz="2800" dirty="0">
              <a:latin typeface="Arial" panose="020B0604020202020204" pitchFamily="34" charset="0"/>
              <a:ea typeface="Calibri" panose="020F0502020204030204" pitchFamily="34" charset="0"/>
              <a:cs typeface="Times New Roman" panose="02020603050405020304" pitchFamily="18" charset="0"/>
            </a:endParaRPr>
          </a:p>
          <a:p>
            <a:pPr lvl="0">
              <a:lnSpc>
                <a:spcPct val="107000"/>
              </a:lnSpc>
              <a:spcAft>
                <a:spcPts val="800"/>
              </a:spcAft>
              <a:defRPr/>
            </a:pPr>
            <a:r>
              <a:rPr lang="en-AU" sz="2800" dirty="0">
                <a:solidFill>
                  <a:prstClr val="black"/>
                </a:solidFill>
                <a:latin typeface="Arial" panose="020B0604020202020204" pitchFamily="34" charset="0"/>
                <a:ea typeface="Calibri" panose="020F0502020204030204" pitchFamily="34" charset="0"/>
                <a:cs typeface="Times New Roman" panose="02020603050405020304" pitchFamily="18" charset="0"/>
              </a:rPr>
              <a:t>Our College logo is based on Martin Luther’s personal crest. Our  motto connects us to the central theme of the Reformation, that it is by God’s grace through Christ, that we are saved. </a:t>
            </a:r>
            <a:endParaRPr lang="en-US" sz="3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defRPr/>
            </a:pPr>
            <a:endParaRPr lang="en-US" sz="2800" dirty="0">
              <a:solidFill>
                <a:prstClr val="black"/>
              </a:solidFill>
            </a:endParaRPr>
          </a:p>
          <a:p>
            <a:pPr lvl="0">
              <a:defRPr/>
            </a:pPr>
            <a:endParaRPr lang="en-US" sz="3200" i="1" dirty="0">
              <a:solidFill>
                <a:srgbClr val="4472C4"/>
              </a:solidFill>
            </a:endParaRPr>
          </a:p>
          <a:p>
            <a:pPr lvl="0">
              <a:defRPr/>
            </a:pPr>
            <a:r>
              <a:rPr lang="en-US" sz="2800" dirty="0">
                <a:solidFill>
                  <a:prstClr val="black"/>
                </a:solidFill>
              </a:rPr>
              <a:t> </a:t>
            </a:r>
          </a:p>
          <a:p>
            <a:pPr>
              <a:lnSpc>
                <a:spcPct val="107000"/>
              </a:lnSpc>
              <a:spcAft>
                <a:spcPts val="800"/>
              </a:spcAft>
            </a:pPr>
            <a:endParaRPr lang="en-AU" sz="2800"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AU" sz="2800" dirty="0">
              <a:latin typeface="Arial" panose="020B0604020202020204" pitchFamily="34" charset="0"/>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4534CD87-EE35-4FC1-8660-BCF318E0587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329617" y="311985"/>
            <a:ext cx="1428750" cy="1428750"/>
          </a:xfrm>
          <a:prstGeom prst="rect">
            <a:avLst/>
          </a:prstGeom>
        </p:spPr>
      </p:pic>
      <p:pic>
        <p:nvPicPr>
          <p:cNvPr id="6" name="Picture 5" descr="A close up of a logo&#10;&#10;Description automatically generated">
            <a:extLst>
              <a:ext uri="{FF2B5EF4-FFF2-40B4-BE49-F238E27FC236}">
                <a16:creationId xmlns:a16="http://schemas.microsoft.com/office/drawing/2014/main" id="{920EBFE0-DC68-4892-B8AA-70395EC0209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21311" y="5511002"/>
            <a:ext cx="3400699" cy="1054821"/>
          </a:xfrm>
          <a:prstGeom prst="rect">
            <a:avLst/>
          </a:prstGeom>
        </p:spPr>
      </p:pic>
    </p:spTree>
    <p:extLst>
      <p:ext uri="{BB962C8B-B14F-4D97-AF65-F5344CB8AC3E}">
        <p14:creationId xmlns:p14="http://schemas.microsoft.com/office/powerpoint/2010/main" val="39029151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375AE-4F60-4F92-92E9-4E58857403D6}"/>
              </a:ext>
            </a:extLst>
          </p:cNvPr>
          <p:cNvSpPr>
            <a:spLocks noGrp="1"/>
          </p:cNvSpPr>
          <p:nvPr>
            <p:ph type="title"/>
          </p:nvPr>
        </p:nvSpPr>
        <p:spPr>
          <a:xfrm>
            <a:off x="4654297" y="1288110"/>
            <a:ext cx="7391929" cy="5263765"/>
          </a:xfrm>
          <a:noFill/>
        </p:spPr>
        <p:txBody>
          <a:bodyPr vert="horz" lIns="91440" tIns="45720" rIns="91440" bIns="45720" rtlCol="0" anchor="b">
            <a:normAutofit fontScale="90000"/>
          </a:bodyPr>
          <a:lstStyle/>
          <a:p>
            <a:r>
              <a:rPr lang="en-US" sz="3100" b="1" dirty="0"/>
              <a:t>Did you know…</a:t>
            </a:r>
            <a:br>
              <a:rPr lang="en-US" sz="3100" b="1" dirty="0"/>
            </a:br>
            <a:r>
              <a:rPr lang="en-US" sz="3100" dirty="0"/>
              <a:t>A giraffe can clean its own ears with its 21-inch tongue! </a:t>
            </a:r>
            <a:r>
              <a:rPr lang="en-US" sz="3100" b="1" dirty="0"/>
              <a:t/>
            </a:r>
            <a:br>
              <a:rPr lang="en-US" sz="3100" b="1" dirty="0"/>
            </a:br>
            <a:r>
              <a:rPr lang="en-US" sz="3100" b="1" dirty="0"/>
              <a:t/>
            </a:r>
            <a:br>
              <a:rPr lang="en-US" sz="3100" b="1" dirty="0"/>
            </a:br>
            <a:r>
              <a:rPr lang="en-US" sz="3100" b="1" dirty="0"/>
              <a:t/>
            </a:r>
            <a:br>
              <a:rPr lang="en-US" sz="3100" b="1" dirty="0"/>
            </a:br>
            <a:r>
              <a:rPr lang="en-US" altLang="en-US" sz="2400" b="1" u="sng" dirty="0">
                <a:solidFill>
                  <a:srgbClr val="000000"/>
                </a:solidFill>
                <a:latin typeface="&amp;quot"/>
                <a:ea typeface="+mn-ea"/>
                <a:cs typeface="+mn-cs"/>
              </a:rPr>
              <a:t>ePortfolio Entry #2</a:t>
            </a:r>
            <a:br>
              <a:rPr lang="en-US" altLang="en-US" sz="2400" b="1" u="sng" dirty="0">
                <a:solidFill>
                  <a:srgbClr val="000000"/>
                </a:solidFill>
                <a:latin typeface="&amp;quot"/>
                <a:ea typeface="+mn-ea"/>
                <a:cs typeface="+mn-cs"/>
              </a:rPr>
            </a:br>
            <a:r>
              <a:rPr lang="en-US" sz="3100" b="1" dirty="0"/>
              <a:t/>
            </a:r>
            <a:br>
              <a:rPr lang="en-US" sz="3100" b="1" dirty="0"/>
            </a:br>
            <a:r>
              <a:rPr lang="en-US" sz="3100" b="1" dirty="0"/>
              <a:t>As you watch the next 3 clips:</a:t>
            </a:r>
            <a:br>
              <a:rPr lang="en-US" sz="3100" b="1" dirty="0"/>
            </a:br>
            <a:r>
              <a:rPr lang="en-US" sz="3100" b="1" dirty="0"/>
              <a:t>1. Note down a few ‘facts’ about Lutheran Schools you personally found interesting.</a:t>
            </a:r>
            <a:br>
              <a:rPr lang="en-US" sz="3100" b="1" dirty="0"/>
            </a:br>
            <a:r>
              <a:rPr lang="en-US" sz="3100" b="1" dirty="0"/>
              <a:t/>
            </a:r>
            <a:br>
              <a:rPr lang="en-US" sz="3100" b="1" dirty="0"/>
            </a:br>
            <a:r>
              <a:rPr lang="en-US" sz="3100" b="1" dirty="0"/>
              <a:t>2. What do you wonder about? </a:t>
            </a:r>
            <a:br>
              <a:rPr lang="en-US" sz="3100" b="1" dirty="0"/>
            </a:br>
            <a:r>
              <a:rPr lang="en-US" sz="3100" b="1" dirty="0"/>
              <a:t/>
            </a:r>
            <a:br>
              <a:rPr lang="en-US" sz="3100" b="1" dirty="0"/>
            </a:br>
            <a:r>
              <a:rPr lang="en-US" sz="3100" b="1" dirty="0"/>
              <a:t>3. What would you like to know more about? </a:t>
            </a:r>
            <a:r>
              <a:rPr lang="en-US" sz="3200" dirty="0"/>
              <a:t/>
            </a:r>
            <a:br>
              <a:rPr lang="en-US" sz="3200" dirty="0"/>
            </a:br>
            <a:r>
              <a:rPr lang="en-US" sz="3100" dirty="0"/>
              <a:t/>
            </a:r>
            <a:br>
              <a:rPr lang="en-US" sz="3100" dirty="0"/>
            </a:br>
            <a:endParaRPr lang="en-US" sz="2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9931" y="885412"/>
            <a:ext cx="2792509" cy="4123058"/>
          </a:xfrm>
          <a:prstGeom prst="rect">
            <a:avLst/>
          </a:prstGeom>
        </p:spPr>
      </p:pic>
    </p:spTree>
    <p:extLst>
      <p:ext uri="{BB962C8B-B14F-4D97-AF65-F5344CB8AC3E}">
        <p14:creationId xmlns:p14="http://schemas.microsoft.com/office/powerpoint/2010/main" val="36534729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784AF-3912-44CD-99C7-02AC3AF2273A}"/>
              </a:ext>
            </a:extLst>
          </p:cNvPr>
          <p:cNvSpPr>
            <a:spLocks noGrp="1"/>
          </p:cNvSpPr>
          <p:nvPr>
            <p:ph type="title"/>
          </p:nvPr>
        </p:nvSpPr>
        <p:spPr/>
        <p:txBody>
          <a:bodyPr/>
          <a:lstStyle/>
          <a:p>
            <a:r>
              <a:rPr lang="en-US" dirty="0" smtClean="0"/>
              <a:t>Insert video</a:t>
            </a:r>
            <a:endParaRPr lang="en-US" dirty="0"/>
          </a:p>
        </p:txBody>
      </p:sp>
      <p:sp>
        <p:nvSpPr>
          <p:cNvPr id="3" name="Content Placeholder 2"/>
          <p:cNvSpPr>
            <a:spLocks noGrp="1"/>
          </p:cNvSpPr>
          <p:nvPr>
            <p:ph idx="1"/>
          </p:nvPr>
        </p:nvSpPr>
        <p:spPr/>
        <p:txBody>
          <a:bodyPr/>
          <a:lstStyle/>
          <a:p>
            <a:r>
              <a:rPr lang="en-AU" dirty="0">
                <a:hlinkClick r:id="rId2"/>
              </a:rPr>
              <a:t>https://</a:t>
            </a:r>
            <a:r>
              <a:rPr lang="en-AU" dirty="0" smtClean="0">
                <a:hlinkClick r:id="rId2"/>
              </a:rPr>
              <a:t>www.youtube.com/watch?v=IATyzSAjC1w</a:t>
            </a:r>
            <a:r>
              <a:rPr lang="en-AU" dirty="0" smtClean="0"/>
              <a:t> </a:t>
            </a:r>
            <a:endParaRPr lang="en-AU" dirty="0"/>
          </a:p>
        </p:txBody>
      </p:sp>
    </p:spTree>
    <p:extLst>
      <p:ext uri="{BB962C8B-B14F-4D97-AF65-F5344CB8AC3E}">
        <p14:creationId xmlns:p14="http://schemas.microsoft.com/office/powerpoint/2010/main" val="10097767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F7F1CF6C-4EFE-4316-BE33-D9BA6933357A}"/>
              </a:ext>
            </a:extLst>
          </p:cNvPr>
          <p:cNvSpPr>
            <a:spLocks noChangeArrowheads="1"/>
          </p:cNvSpPr>
          <p:nvPr/>
        </p:nvSpPr>
        <p:spPr bwMode="auto">
          <a:xfrm>
            <a:off x="4762831" y="4359742"/>
            <a:ext cx="4160113" cy="216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3500" b="0" i="0" u="none" strike="noStrike" cap="none" normalizeH="0" baseline="0" dirty="0">
                <a:ln>
                  <a:noFill/>
                </a:ln>
                <a:solidFill>
                  <a:schemeClr val="tx1"/>
                </a:solidFill>
                <a:effectLst/>
                <a:latin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 name="TextBox 1"/>
          <p:cNvSpPr txBox="1"/>
          <p:nvPr/>
        </p:nvSpPr>
        <p:spPr>
          <a:xfrm>
            <a:off x="1297172" y="1417674"/>
            <a:ext cx="9696893" cy="1477328"/>
          </a:xfrm>
          <a:prstGeom prst="rect">
            <a:avLst/>
          </a:prstGeom>
          <a:noFill/>
        </p:spPr>
        <p:txBody>
          <a:bodyPr wrap="square" rtlCol="0">
            <a:spAutoFit/>
          </a:bodyPr>
          <a:lstStyle/>
          <a:p>
            <a:r>
              <a:rPr lang="en-AU" dirty="0" smtClean="0"/>
              <a:t>Insert Lutheran education history video</a:t>
            </a:r>
          </a:p>
          <a:p>
            <a:endParaRPr lang="en-AU" dirty="0"/>
          </a:p>
          <a:p>
            <a:r>
              <a:rPr lang="en-AU" dirty="0">
                <a:hlinkClick r:id="rId2"/>
              </a:rPr>
              <a:t>http://www.lutheran.edu.au/school-professionals-2/governance/an-overview-for-governing-bodies/lutheran-schools-a-rich-history</a:t>
            </a:r>
            <a:r>
              <a:rPr lang="en-AU" dirty="0" smtClean="0">
                <a:hlinkClick r:id="rId2"/>
              </a:rPr>
              <a:t>/</a:t>
            </a:r>
            <a:endParaRPr lang="en-AU" dirty="0" smtClean="0"/>
          </a:p>
          <a:p>
            <a:endParaRPr lang="en-AU" dirty="0"/>
          </a:p>
        </p:txBody>
      </p:sp>
    </p:spTree>
    <p:extLst>
      <p:ext uri="{BB962C8B-B14F-4D97-AF65-F5344CB8AC3E}">
        <p14:creationId xmlns:p14="http://schemas.microsoft.com/office/powerpoint/2010/main" val="22832334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A4206-9403-4602-AB7A-90C79E462B0B}"/>
              </a:ext>
            </a:extLst>
          </p:cNvPr>
          <p:cNvSpPr>
            <a:spLocks noGrp="1"/>
          </p:cNvSpPr>
          <p:nvPr>
            <p:ph type="title"/>
          </p:nvPr>
        </p:nvSpPr>
        <p:spPr/>
        <p:txBody>
          <a:bodyPr/>
          <a:lstStyle/>
          <a:p>
            <a:r>
              <a:rPr lang="en-US" dirty="0" smtClean="0"/>
              <a:t>Lutheran education by numbers</a:t>
            </a:r>
            <a:endParaRPr lang="en-US" dirty="0"/>
          </a:p>
        </p:txBody>
      </p:sp>
      <p:sp>
        <p:nvSpPr>
          <p:cNvPr id="3" name="Content Placeholder 2">
            <a:extLst>
              <a:ext uri="{FF2B5EF4-FFF2-40B4-BE49-F238E27FC236}">
                <a16:creationId xmlns:a16="http://schemas.microsoft.com/office/drawing/2014/main" id="{018A29D3-D87F-4B13-81F4-F42257A09F90}"/>
              </a:ext>
            </a:extLst>
          </p:cNvPr>
          <p:cNvSpPr>
            <a:spLocks noGrp="1"/>
          </p:cNvSpPr>
          <p:nvPr>
            <p:ph idx="1"/>
          </p:nvPr>
        </p:nvSpPr>
        <p:spPr/>
        <p:txBody>
          <a:bodyPr/>
          <a:lstStyle/>
          <a:p>
            <a:pPr marL="0" indent="0">
              <a:buNone/>
            </a:pPr>
            <a:r>
              <a:rPr lang="en-US" dirty="0">
                <a:hlinkClick r:id="rId2"/>
              </a:rPr>
              <a:t>http://fast.wistia.net/embed/iframe/tnfv7akxop?popover=true</a:t>
            </a:r>
            <a:endParaRPr lang="en-US" dirty="0"/>
          </a:p>
          <a:p>
            <a:pPr marL="0" indent="0">
              <a:buNone/>
            </a:pPr>
            <a:endParaRPr lang="en-US" dirty="0"/>
          </a:p>
        </p:txBody>
      </p:sp>
    </p:spTree>
    <p:extLst>
      <p:ext uri="{BB962C8B-B14F-4D97-AF65-F5344CB8AC3E}">
        <p14:creationId xmlns:p14="http://schemas.microsoft.com/office/powerpoint/2010/main" val="37461242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375AE-4F60-4F92-92E9-4E58857403D6}"/>
              </a:ext>
            </a:extLst>
          </p:cNvPr>
          <p:cNvSpPr>
            <a:spLocks noGrp="1"/>
          </p:cNvSpPr>
          <p:nvPr>
            <p:ph type="title"/>
          </p:nvPr>
        </p:nvSpPr>
        <p:spPr>
          <a:xfrm>
            <a:off x="4709957" y="198781"/>
            <a:ext cx="7391929" cy="5263765"/>
          </a:xfrm>
          <a:noFill/>
        </p:spPr>
        <p:txBody>
          <a:bodyPr vert="horz" lIns="91440" tIns="45720" rIns="91440" bIns="45720" rtlCol="0" anchor="b">
            <a:normAutofit fontScale="90000"/>
          </a:bodyPr>
          <a:lstStyle/>
          <a:p>
            <a:r>
              <a:rPr lang="en-US" sz="3100" b="1" dirty="0"/>
              <a:t>Did you know…</a:t>
            </a:r>
            <a:br>
              <a:rPr lang="en-US" sz="3100" b="1" dirty="0"/>
            </a:br>
            <a:r>
              <a:rPr lang="en-US" sz="3100" dirty="0"/>
              <a:t>A giraffe can clean its own ears with its 21-inch tongue! </a:t>
            </a:r>
            <a:r>
              <a:rPr lang="en-US" sz="3100" b="1" dirty="0"/>
              <a:t/>
            </a:r>
            <a:br>
              <a:rPr lang="en-US" sz="3100" b="1" dirty="0"/>
            </a:br>
            <a:r>
              <a:rPr lang="en-US" sz="3100" b="1" dirty="0"/>
              <a:t/>
            </a:r>
            <a:br>
              <a:rPr lang="en-US" sz="3100" b="1" dirty="0"/>
            </a:br>
            <a:r>
              <a:rPr lang="en-US" sz="3100" b="1" dirty="0"/>
              <a:t/>
            </a:r>
            <a:br>
              <a:rPr lang="en-US" sz="3100" b="1" dirty="0"/>
            </a:br>
            <a:r>
              <a:rPr lang="en-US" altLang="en-US" sz="2400" b="1" u="sng" dirty="0">
                <a:solidFill>
                  <a:srgbClr val="000000"/>
                </a:solidFill>
                <a:latin typeface="&amp;quot"/>
                <a:ea typeface="+mn-ea"/>
                <a:cs typeface="+mn-cs"/>
              </a:rPr>
              <a:t>ePortfolio Entry #2</a:t>
            </a:r>
            <a:br>
              <a:rPr lang="en-US" altLang="en-US" sz="2400" b="1" u="sng" dirty="0">
                <a:solidFill>
                  <a:srgbClr val="000000"/>
                </a:solidFill>
                <a:latin typeface="&amp;quot"/>
                <a:ea typeface="+mn-ea"/>
                <a:cs typeface="+mn-cs"/>
              </a:rPr>
            </a:br>
            <a:r>
              <a:rPr lang="en-US" sz="3100" b="1" dirty="0"/>
              <a:t/>
            </a:r>
            <a:br>
              <a:rPr lang="en-US" sz="3100" b="1" dirty="0"/>
            </a:br>
            <a:r>
              <a:rPr lang="en-US" sz="3100" b="1" dirty="0"/>
              <a:t>As you watch the next 2 clips:</a:t>
            </a:r>
            <a:br>
              <a:rPr lang="en-US" sz="3100" b="1" dirty="0"/>
            </a:br>
            <a:r>
              <a:rPr lang="en-US" sz="3100" b="1" dirty="0"/>
              <a:t>1. Note down a few ‘facts’ about Lutheran Schools you personally found interesting.</a:t>
            </a:r>
            <a:br>
              <a:rPr lang="en-US" sz="3100" b="1" dirty="0"/>
            </a:br>
            <a:r>
              <a:rPr lang="en-US" sz="3100" b="1" dirty="0"/>
              <a:t>2. What do you wonder about? </a:t>
            </a:r>
            <a:br>
              <a:rPr lang="en-US" sz="3100" b="1" dirty="0"/>
            </a:br>
            <a:r>
              <a:rPr lang="en-US" sz="3100" b="1" dirty="0"/>
              <a:t>3. What would you like to know more about? </a:t>
            </a:r>
            <a:r>
              <a:rPr lang="en-US" sz="3200" dirty="0"/>
              <a:t/>
            </a:r>
            <a:br>
              <a:rPr lang="en-US" sz="3200" dirty="0"/>
            </a:br>
            <a:r>
              <a:rPr lang="en-US" sz="3100" dirty="0"/>
              <a:t/>
            </a:r>
            <a:br>
              <a:rPr lang="en-US" sz="3100" dirty="0"/>
            </a:br>
            <a:endParaRPr lang="en-US" sz="24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9931" y="885412"/>
            <a:ext cx="2792509" cy="4123058"/>
          </a:xfrm>
          <a:prstGeom prst="rect">
            <a:avLst/>
          </a:prstGeom>
        </p:spPr>
      </p:pic>
    </p:spTree>
    <p:extLst>
      <p:ext uri="{BB962C8B-B14F-4D97-AF65-F5344CB8AC3E}">
        <p14:creationId xmlns:p14="http://schemas.microsoft.com/office/powerpoint/2010/main" val="2161536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8BAA8-5735-417F-99B1-AE6139C7A6EE}"/>
              </a:ext>
            </a:extLst>
          </p:cNvPr>
          <p:cNvSpPr>
            <a:spLocks noGrp="1"/>
          </p:cNvSpPr>
          <p:nvPr>
            <p:ph type="title"/>
          </p:nvPr>
        </p:nvSpPr>
        <p:spPr/>
        <p:txBody>
          <a:bodyPr/>
          <a:lstStyle/>
          <a:p>
            <a:r>
              <a:rPr lang="en-US" dirty="0" smtClean="0"/>
              <a:t>Insert Bishop John Henderson video</a:t>
            </a:r>
            <a:endParaRPr lang="en-US" dirty="0"/>
          </a:p>
        </p:txBody>
      </p:sp>
      <p:sp>
        <p:nvSpPr>
          <p:cNvPr id="3" name="Content Placeholder 2"/>
          <p:cNvSpPr>
            <a:spLocks noGrp="1"/>
          </p:cNvSpPr>
          <p:nvPr>
            <p:ph idx="1"/>
          </p:nvPr>
        </p:nvSpPr>
        <p:spPr/>
        <p:txBody>
          <a:bodyPr/>
          <a:lstStyle/>
          <a:p>
            <a:r>
              <a:rPr lang="en-AU">
                <a:hlinkClick r:id="rId2"/>
              </a:rPr>
              <a:t>http://</a:t>
            </a:r>
            <a:r>
              <a:rPr lang="en-AU" smtClean="0">
                <a:hlinkClick r:id="rId2"/>
              </a:rPr>
              <a:t>fast.wistia.net/embed/iframe/vppy9cpdbu?popover=true</a:t>
            </a:r>
            <a:endParaRPr lang="en-AU" smtClean="0"/>
          </a:p>
          <a:p>
            <a:endParaRPr lang="en-AU"/>
          </a:p>
        </p:txBody>
      </p:sp>
    </p:spTree>
    <p:extLst>
      <p:ext uri="{BB962C8B-B14F-4D97-AF65-F5344CB8AC3E}">
        <p14:creationId xmlns:p14="http://schemas.microsoft.com/office/powerpoint/2010/main" val="41389267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4F9342-A4E8-4516-ABAA-4C2B2686B5FB}"/>
              </a:ext>
            </a:extLst>
          </p:cNvPr>
          <p:cNvSpPr/>
          <p:nvPr/>
        </p:nvSpPr>
        <p:spPr>
          <a:xfrm>
            <a:off x="375036" y="-90197"/>
            <a:ext cx="10885336" cy="7984109"/>
          </a:xfrm>
          <a:prstGeom prst="rect">
            <a:avLst/>
          </a:prstGeom>
        </p:spPr>
        <p:txBody>
          <a:bodyPr wrap="square">
            <a:spAutoFit/>
          </a:bodyPr>
          <a:lstStyle/>
          <a:p>
            <a:pPr lvl="0">
              <a:lnSpc>
                <a:spcPct val="107000"/>
              </a:lnSpc>
              <a:spcAft>
                <a:spcPts val="800"/>
              </a:spcAft>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lang="en-US" sz="6000" dirty="0">
                <a:solidFill>
                  <a:srgbClr val="333333"/>
                </a:solidFill>
                <a:latin typeface="&amp;quot"/>
              </a:rPr>
              <a:t>What do we believe?</a:t>
            </a:r>
            <a:br>
              <a:rPr lang="en-US" sz="6000" dirty="0">
                <a:solidFill>
                  <a:srgbClr val="333333"/>
                </a:solidFill>
                <a:latin typeface="&amp;quot"/>
              </a:rPr>
            </a:br>
            <a:endParaRPr lang="en-US" sz="2800" dirty="0">
              <a:solidFill>
                <a:prstClr val="black"/>
              </a:solidFill>
              <a:latin typeface="Calibri" panose="020F0502020204030204"/>
            </a:endParaRPr>
          </a:p>
          <a:p>
            <a:pPr lvl="0"/>
            <a:r>
              <a:rPr lang="en-US" sz="2800" b="1" dirty="0">
                <a:solidFill>
                  <a:srgbClr val="000000"/>
                </a:solidFill>
                <a:latin typeface="&amp;quot"/>
              </a:rPr>
              <a:t>What is important in Lutheran education?  How does Lutheran education describe itself?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As a school of the Church, our work is grounded in God’s love for all in Christ. </a:t>
            </a:r>
            <a:endParaRPr lang="en-US" sz="2800"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prstClr val="black"/>
                </a:solidFill>
                <a:effectLst/>
                <a:uLnTx/>
                <a:uFillTx/>
                <a:latin typeface="Calibri" panose="020F0502020204030204"/>
                <a:ea typeface="+mn-ea"/>
                <a:cs typeface="+mn-cs"/>
              </a:rPr>
              <a:t>The Lutheran Church of Australia through its congregations and districts, owns and operates kindergartens, primary schools, and secondary schools. It does this in order to make available to its members and to others in the community </a:t>
            </a:r>
            <a:r>
              <a:rPr kumimoji="0" lang="en-US" sz="3600" b="0" i="1" u="none" strike="noStrike" kern="1200" cap="none" spc="0" normalizeH="0" baseline="0" noProof="0" dirty="0">
                <a:ln>
                  <a:noFill/>
                </a:ln>
                <a:solidFill>
                  <a:srgbClr val="4472C4"/>
                </a:solidFill>
                <a:effectLst/>
                <a:uLnTx/>
                <a:uFillTx/>
                <a:latin typeface="Calibri" panose="020F0502020204030204"/>
                <a:ea typeface="+mn-ea"/>
                <a:cs typeface="+mn-cs"/>
              </a:rPr>
              <a:t>a formal education in which the gospel of Jesus Christ informs all learning and teaching, all human relationships, and all activities in the school.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1" u="none" strike="noStrike" kern="1200" cap="none" spc="0" normalizeH="0" baseline="0" noProof="0" dirty="0">
              <a:ln>
                <a:noFill/>
              </a:ln>
              <a:solidFill>
                <a:srgbClr val="4472C4"/>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29214911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261E0-C0FA-4E78-BCBF-84CB75EB9261}"/>
              </a:ext>
            </a:extLst>
          </p:cNvPr>
          <p:cNvSpPr>
            <a:spLocks noGrp="1"/>
          </p:cNvSpPr>
          <p:nvPr>
            <p:ph type="title"/>
          </p:nvPr>
        </p:nvSpPr>
        <p:spPr>
          <a:xfrm>
            <a:off x="838199" y="365125"/>
            <a:ext cx="11147323" cy="1325563"/>
          </a:xfrm>
        </p:spPr>
        <p:txBody>
          <a:bodyPr>
            <a:normAutofit fontScale="90000"/>
          </a:bodyPr>
          <a:lstStyle/>
          <a:p>
            <a:pPr algn="ctr"/>
            <a:r>
              <a:rPr lang="en-US" b="1" dirty="0"/>
              <a:t>The LEA website contains the key policies and statements that describe our values and philosophy</a:t>
            </a:r>
          </a:p>
        </p:txBody>
      </p:sp>
      <p:pic>
        <p:nvPicPr>
          <p:cNvPr id="5" name="Content Placeholder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172088" y="1825625"/>
            <a:ext cx="7847823" cy="4351338"/>
          </a:xfrm>
          <a:prstGeom prst="rect">
            <a:avLst/>
          </a:prstGeom>
        </p:spPr>
      </p:pic>
    </p:spTree>
    <p:extLst>
      <p:ext uri="{BB962C8B-B14F-4D97-AF65-F5344CB8AC3E}">
        <p14:creationId xmlns:p14="http://schemas.microsoft.com/office/powerpoint/2010/main" val="34356855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2901FED-4FC9-4ED5-8123-C98BCD1616BA}"/>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2E1B703-531F-4BF7-A662-AB61095DBFBD}"/>
              </a:ext>
            </a:extLst>
          </p:cNvPr>
          <p:cNvSpPr>
            <a:spLocks noGrp="1"/>
          </p:cNvSpPr>
          <p:nvPr>
            <p:ph type="title"/>
          </p:nvPr>
        </p:nvSpPr>
        <p:spPr>
          <a:xfrm>
            <a:off x="127221" y="798445"/>
            <a:ext cx="6090699" cy="1311664"/>
          </a:xfrm>
        </p:spPr>
        <p:txBody>
          <a:bodyPr>
            <a:normAutofit/>
          </a:bodyPr>
          <a:lstStyle/>
          <a:p>
            <a:pPr algn="ctr"/>
            <a:r>
              <a:rPr lang="en-US" sz="2500" b="1" dirty="0">
                <a:solidFill>
                  <a:schemeClr val="accent1"/>
                </a:solidFill>
              </a:rPr>
              <a:t>What are the key values and principles that guide our learning and living as </a:t>
            </a:r>
            <a:br>
              <a:rPr lang="en-US" sz="2500" b="1" dirty="0">
                <a:solidFill>
                  <a:schemeClr val="accent1"/>
                </a:solidFill>
              </a:rPr>
            </a:br>
            <a:r>
              <a:rPr lang="en-US" sz="2500" b="1" dirty="0">
                <a:solidFill>
                  <a:schemeClr val="accent1"/>
                </a:solidFill>
              </a:rPr>
              <a:t>Lutheran Schools?</a:t>
            </a:r>
          </a:p>
        </p:txBody>
      </p:sp>
      <p:sp>
        <p:nvSpPr>
          <p:cNvPr id="3" name="Content Placeholder 2">
            <a:extLst>
              <a:ext uri="{FF2B5EF4-FFF2-40B4-BE49-F238E27FC236}">
                <a16:creationId xmlns:a16="http://schemas.microsoft.com/office/drawing/2014/main" id="{5C2A0841-B93B-4159-B1BA-3F2A5BB05E4F}"/>
              </a:ext>
            </a:extLst>
          </p:cNvPr>
          <p:cNvSpPr>
            <a:spLocks noGrp="1"/>
          </p:cNvSpPr>
          <p:nvPr>
            <p:ph idx="1"/>
          </p:nvPr>
        </p:nvSpPr>
        <p:spPr>
          <a:xfrm>
            <a:off x="294477" y="3181646"/>
            <a:ext cx="6263640" cy="3167898"/>
          </a:xfrm>
        </p:spPr>
        <p:txBody>
          <a:bodyPr anchor="ctr">
            <a:normAutofit fontScale="92500" lnSpcReduction="20000"/>
          </a:bodyPr>
          <a:lstStyle/>
          <a:p>
            <a:pPr marL="0" indent="0">
              <a:buNone/>
            </a:pPr>
            <a:r>
              <a:rPr lang="en-US" altLang="en-US" b="1" u="sng" dirty="0">
                <a:solidFill>
                  <a:srgbClr val="000000"/>
                </a:solidFill>
                <a:latin typeface="&amp;quot"/>
              </a:rPr>
              <a:t>ePortfolio Entry #3</a:t>
            </a:r>
            <a:br>
              <a:rPr lang="en-US" altLang="en-US" b="1" u="sng" dirty="0">
                <a:solidFill>
                  <a:srgbClr val="000000"/>
                </a:solidFill>
                <a:latin typeface="&amp;quot"/>
              </a:rPr>
            </a:br>
            <a:endParaRPr lang="en-US" dirty="0">
              <a:solidFill>
                <a:srgbClr val="000000"/>
              </a:solidFill>
            </a:endParaRPr>
          </a:p>
          <a:p>
            <a:pPr marL="0" indent="0">
              <a:buNone/>
            </a:pPr>
            <a:r>
              <a:rPr lang="en-US" sz="3000" b="1" dirty="0">
                <a:solidFill>
                  <a:srgbClr val="000000"/>
                </a:solidFill>
              </a:rPr>
              <a:t>Use the brochure; </a:t>
            </a:r>
            <a:r>
              <a:rPr lang="en-US" sz="3000" b="1" dirty="0">
                <a:solidFill>
                  <a:srgbClr val="000000"/>
                </a:solidFill>
                <a:latin typeface="Calibri" panose="020F0502020204030204" pitchFamily="34" charset="0"/>
                <a:ea typeface="Calibri" panose="020F0502020204030204" pitchFamily="34" charset="0"/>
              </a:rPr>
              <a:t>‘What is so special about a Lutheran School?’ and </a:t>
            </a:r>
            <a:r>
              <a:rPr lang="en-US" sz="3000" b="1" dirty="0">
                <a:solidFill>
                  <a:srgbClr val="000000"/>
                </a:solidFill>
                <a:latin typeface="Calibri" panose="020F0502020204030204" pitchFamily="34" charset="0"/>
              </a:rPr>
              <a:t>the College website</a:t>
            </a:r>
            <a:r>
              <a:rPr lang="en-US" sz="3000" b="1" dirty="0">
                <a:solidFill>
                  <a:srgbClr val="000000"/>
                </a:solidFill>
                <a:latin typeface="Calibri" panose="020F0502020204030204" pitchFamily="34" charset="0"/>
                <a:ea typeface="Calibri" panose="020F0502020204030204" pitchFamily="34" charset="0"/>
              </a:rPr>
              <a:t> to formulate the BBQ chat…</a:t>
            </a:r>
          </a:p>
          <a:p>
            <a:pPr marL="0" indent="0">
              <a:buNone/>
            </a:pPr>
            <a:r>
              <a:rPr lang="en-US" i="1" dirty="0">
                <a:solidFill>
                  <a:srgbClr val="000000"/>
                </a:solidFill>
                <a:latin typeface="Calibri" panose="020F0502020204030204" pitchFamily="34" charset="0"/>
                <a:ea typeface="Calibri" panose="020F0502020204030204" pitchFamily="34" charset="0"/>
              </a:rPr>
              <a:t>you know, when someone asks you where you work, and you say ‘GLC’, and they say; ‘So what’s that?’, and you say…</a:t>
            </a:r>
          </a:p>
          <a:p>
            <a:pPr marL="0" indent="0">
              <a:buNone/>
            </a:pPr>
            <a:endParaRPr lang="en-US" dirty="0">
              <a:solidFill>
                <a:srgbClr val="000000"/>
              </a:solidFill>
              <a:latin typeface="Calibri" panose="020F0502020204030204" pitchFamily="34" charset="0"/>
              <a:ea typeface="Calibri" panose="020F0502020204030204" pitchFamily="34" charset="0"/>
            </a:endParaRPr>
          </a:p>
          <a:p>
            <a:pPr marL="0" indent="0">
              <a:buNone/>
            </a:pPr>
            <a:endParaRPr lang="en-US" sz="2000" dirty="0">
              <a:solidFill>
                <a:srgbClr val="000000"/>
              </a:solidFill>
              <a:latin typeface="Calibri" panose="020F0502020204030204" pitchFamily="34" charset="0"/>
              <a:ea typeface="Calibri" panose="020F0502020204030204" pitchFamily="34" charset="0"/>
            </a:endParaRPr>
          </a:p>
          <a:p>
            <a:pPr marL="0" indent="0">
              <a:buNone/>
            </a:pPr>
            <a:endParaRPr lang="en-US" sz="2000" dirty="0">
              <a:solidFill>
                <a:srgbClr val="000000"/>
              </a:solidFill>
              <a:latin typeface="Calibri" panose="020F050202020403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8470" y="329188"/>
            <a:ext cx="5343152" cy="334726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96442" y="3676454"/>
            <a:ext cx="4274270" cy="2877232"/>
          </a:xfrm>
          <a:prstGeom prst="rect">
            <a:avLst/>
          </a:prstGeom>
        </p:spPr>
      </p:pic>
    </p:spTree>
    <p:extLst>
      <p:ext uri="{BB962C8B-B14F-4D97-AF65-F5344CB8AC3E}">
        <p14:creationId xmlns:p14="http://schemas.microsoft.com/office/powerpoint/2010/main" val="33103635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5D573D1-339C-45F8-8C61-2DA448C0FE9F}"/>
              </a:ext>
            </a:extLst>
          </p:cNvPr>
          <p:cNvSpPr/>
          <p:nvPr/>
        </p:nvSpPr>
        <p:spPr>
          <a:xfrm>
            <a:off x="246490" y="196784"/>
            <a:ext cx="11497587" cy="4031873"/>
          </a:xfrm>
          <a:prstGeom prst="rect">
            <a:avLst/>
          </a:prstGeom>
        </p:spPr>
        <p:txBody>
          <a:bodyPr wrap="square">
            <a:spAutoFit/>
          </a:bodyPr>
          <a:lstStyle/>
          <a:p>
            <a:r>
              <a:rPr lang="en-US" sz="6000" dirty="0">
                <a:solidFill>
                  <a:srgbClr val="333333"/>
                </a:solidFill>
                <a:latin typeface="&amp;quot"/>
              </a:rPr>
              <a:t>How do we live out our beliefs?</a:t>
            </a:r>
          </a:p>
          <a:p>
            <a:r>
              <a:rPr lang="en-US" sz="2800" b="1" dirty="0">
                <a:solidFill>
                  <a:srgbClr val="000000"/>
                </a:solidFill>
                <a:latin typeface="&amp;quot"/>
              </a:rPr>
              <a:t>How does Lutheran education live out its spirituality?</a:t>
            </a:r>
          </a:p>
          <a:p>
            <a:r>
              <a:rPr lang="en-US" sz="2800" dirty="0">
                <a:solidFill>
                  <a:prstClr val="black"/>
                </a:solidFill>
                <a:latin typeface="Calibri" panose="020F0502020204030204"/>
              </a:rPr>
              <a:t>Lutheran schools and early childhood services provide a range of opportunities for all staff and students to be engaged in learning about, and experiencing, Christian spirituality. </a:t>
            </a:r>
          </a:p>
          <a:p>
            <a:endParaRPr lang="en-US" sz="2800" dirty="0">
              <a:solidFill>
                <a:prstClr val="black"/>
              </a:solidFill>
              <a:latin typeface="Calibri" panose="020F0502020204030204"/>
            </a:endParaRPr>
          </a:p>
          <a:p>
            <a:r>
              <a:rPr lang="en-US" sz="2800" dirty="0">
                <a:solidFill>
                  <a:prstClr val="black"/>
                </a:solidFill>
                <a:latin typeface="Calibri" panose="020F0502020204030204"/>
              </a:rPr>
              <a:t>It is our prayer that staff and students will find these opportunities and experiences helpful in their personal spiritual journey.</a:t>
            </a:r>
          </a:p>
        </p:txBody>
      </p:sp>
    </p:spTree>
    <p:extLst>
      <p:ext uri="{BB962C8B-B14F-4D97-AF65-F5344CB8AC3E}">
        <p14:creationId xmlns:p14="http://schemas.microsoft.com/office/powerpoint/2010/main" val="31476710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5D573D1-339C-45F8-8C61-2DA448C0FE9F}"/>
              </a:ext>
            </a:extLst>
          </p:cNvPr>
          <p:cNvSpPr/>
          <p:nvPr/>
        </p:nvSpPr>
        <p:spPr>
          <a:xfrm>
            <a:off x="246490" y="196784"/>
            <a:ext cx="11497587" cy="575542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333333"/>
                </a:solidFill>
                <a:effectLst/>
                <a:uLnTx/>
                <a:uFillTx/>
                <a:latin typeface="&amp;quot"/>
                <a:ea typeface="+mn-ea"/>
                <a:cs typeface="+mn-cs"/>
              </a:rPr>
              <a:t>How do we live out our beliefs?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mp;quot"/>
                <a:ea typeface="+mn-ea"/>
                <a:cs typeface="+mn-cs"/>
              </a:rPr>
              <a:t>How does Lutheran education live out its spirituality?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Staff and students experience Christian spirituality through practices such as whole school worship, staff devotions, class or pastoral care group devotions and staff retreats.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Staff have the opportunity to learn about Christian spirituality through courses such as Connect and Equip and ongoing formation opportunities provided by the school.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Students learn about Christian spirituality through their learning, experiences and relationships in the school or ECS and specifically in the key learning area, Christian Studies.</a:t>
            </a:r>
          </a:p>
        </p:txBody>
      </p:sp>
    </p:spTree>
    <p:extLst>
      <p:ext uri="{BB962C8B-B14F-4D97-AF65-F5344CB8AC3E}">
        <p14:creationId xmlns:p14="http://schemas.microsoft.com/office/powerpoint/2010/main" val="1983182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FA67CD3-AB4E-4A7A-BEB8-53C445D8C44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7CF545F-9C2E-4446-97CD-AD92990C2B68}"/>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3" name="Freeform 62">
            <a:extLst>
              <a:ext uri="{FF2B5EF4-FFF2-40B4-BE49-F238E27FC236}">
                <a16:creationId xmlns:a16="http://schemas.microsoft.com/office/drawing/2014/main" id="{339C8D78-A644-462F-B674-F440635E535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8DEA60E4-12B4-4ADD-A829-F4AA79CBA610}"/>
              </a:ext>
            </a:extLst>
          </p:cNvPr>
          <p:cNvSpPr>
            <a:spLocks noGrp="1"/>
          </p:cNvSpPr>
          <p:nvPr>
            <p:ph idx="1"/>
          </p:nvPr>
        </p:nvSpPr>
        <p:spPr>
          <a:xfrm>
            <a:off x="5614875" y="540774"/>
            <a:ext cx="6380479" cy="6174658"/>
          </a:xfrm>
        </p:spPr>
        <p:txBody>
          <a:bodyPr anchor="ctr">
            <a:normAutofit/>
          </a:bodyPr>
          <a:lstStyle/>
          <a:p>
            <a:pPr marL="0" indent="0">
              <a:buNone/>
            </a:pPr>
            <a:r>
              <a:rPr lang="en-US" sz="3200" dirty="0">
                <a:solidFill>
                  <a:srgbClr val="000000"/>
                </a:solidFill>
              </a:rPr>
              <a:t>Every morning we commence our staff briefing with a 5 min devotion led by staff. We have a few resources/books you are most welcome to use or feel free to develop your own thoughts. </a:t>
            </a:r>
          </a:p>
          <a:p>
            <a:pPr marL="0" indent="0">
              <a:buNone/>
            </a:pPr>
            <a:endParaRPr lang="en-US" sz="3200" dirty="0">
              <a:solidFill>
                <a:srgbClr val="000000"/>
              </a:solidFill>
            </a:endParaRPr>
          </a:p>
          <a:p>
            <a:pPr marL="0" indent="0">
              <a:buNone/>
            </a:pPr>
            <a:r>
              <a:rPr lang="en-US" sz="3200" dirty="0">
                <a:solidFill>
                  <a:srgbClr val="000000"/>
                </a:solidFill>
              </a:rPr>
              <a:t>Students have Chapel in sub-school groups on Wed/Thurs (AC) and on Wed/Fri at </a:t>
            </a:r>
            <a:r>
              <a:rPr lang="en-US" sz="3200" dirty="0" err="1">
                <a:solidFill>
                  <a:srgbClr val="000000"/>
                </a:solidFill>
              </a:rPr>
              <a:t>StJ</a:t>
            </a:r>
            <a:r>
              <a:rPr lang="en-US" sz="3200" dirty="0">
                <a:solidFill>
                  <a:srgbClr val="000000"/>
                </a:solidFill>
              </a:rPr>
              <a:t>. Classroom devotions also occur in HG time led by the teacher. Combined chapels take place on special occasions.</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17294" y="2322580"/>
            <a:ext cx="3608168" cy="1683812"/>
          </a:xfrm>
          <a:prstGeom prst="rect">
            <a:avLst/>
          </a:prstGeom>
        </p:spPr>
      </p:pic>
    </p:spTree>
    <p:extLst>
      <p:ext uri="{BB962C8B-B14F-4D97-AF65-F5344CB8AC3E}">
        <p14:creationId xmlns:p14="http://schemas.microsoft.com/office/powerpoint/2010/main" val="35274749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313E86-5485-45CD-BBF0-DF11B49FD535}"/>
              </a:ext>
            </a:extLst>
          </p:cNvPr>
          <p:cNvSpPr>
            <a:spLocks noGrp="1"/>
          </p:cNvSpPr>
          <p:nvPr>
            <p:ph idx="1"/>
          </p:nvPr>
        </p:nvSpPr>
        <p:spPr>
          <a:xfrm>
            <a:off x="1919288" y="1335088"/>
            <a:ext cx="7772400" cy="3924300"/>
          </a:xfrm>
        </p:spPr>
        <p:txBody>
          <a:bodyPr/>
          <a:lstStyle/>
          <a:p>
            <a:pPr marL="274320" indent="-256032" eaLnBrk="1" fontAlgn="auto" hangingPunct="1">
              <a:spcAft>
                <a:spcPts val="0"/>
              </a:spcAft>
              <a:buFont typeface="Wingdings" panose="05000000000000000000" pitchFamily="2" charset="2"/>
              <a:buChar char="§"/>
              <a:defRPr/>
            </a:pPr>
            <a:r>
              <a:rPr lang="en-US" sz="3200" dirty="0">
                <a:latin typeface="Arial" panose="020B0604020202020204" pitchFamily="34" charset="0"/>
                <a:cs typeface="Arial" panose="020B0604020202020204" pitchFamily="34" charset="0"/>
              </a:rPr>
              <a:t>No presupposition of a participant’s faith</a:t>
            </a:r>
          </a:p>
          <a:p>
            <a:pPr marL="274320" indent="-256032" eaLnBrk="1" fontAlgn="auto" hangingPunct="1">
              <a:spcAft>
                <a:spcPts val="0"/>
              </a:spcAft>
              <a:buFont typeface="Wingdings" panose="05000000000000000000" pitchFamily="2" charset="2"/>
              <a:buChar char="§"/>
              <a:defRPr/>
            </a:pPr>
            <a:r>
              <a:rPr lang="en-US" sz="3200" dirty="0">
                <a:latin typeface="Arial" panose="020B0604020202020204" pitchFamily="34" charset="0"/>
                <a:cs typeface="Arial" panose="020B0604020202020204" pitchFamily="34" charset="0"/>
              </a:rPr>
              <a:t>No presupposition of baptism</a:t>
            </a:r>
          </a:p>
          <a:p>
            <a:pPr marL="274320" indent="-256032" eaLnBrk="1" fontAlgn="auto" hangingPunct="1">
              <a:spcAft>
                <a:spcPts val="0"/>
              </a:spcAft>
              <a:buFont typeface="Wingdings" panose="05000000000000000000" pitchFamily="2" charset="2"/>
              <a:buChar char="§"/>
              <a:defRPr/>
            </a:pPr>
            <a:r>
              <a:rPr lang="en-US" sz="3200" dirty="0">
                <a:latin typeface="Arial" panose="020B0604020202020204" pitchFamily="34" charset="0"/>
                <a:cs typeface="Arial" panose="020B0604020202020204" pitchFamily="34" charset="0"/>
              </a:rPr>
              <a:t>No presupposition of involvement in congregational worship practices</a:t>
            </a:r>
          </a:p>
          <a:p>
            <a:pPr marL="274320" indent="-256032" eaLnBrk="1" fontAlgn="auto" hangingPunct="1">
              <a:spcAft>
                <a:spcPts val="0"/>
              </a:spcAft>
              <a:buFont typeface="Wingdings" panose="05000000000000000000" pitchFamily="2" charset="2"/>
              <a:buChar char="§"/>
              <a:defRPr/>
            </a:pPr>
            <a:r>
              <a:rPr lang="en-US" sz="3200" dirty="0">
                <a:latin typeface="Arial" panose="020B0604020202020204" pitchFamily="34" charset="0"/>
                <a:cs typeface="Arial" panose="020B0604020202020204" pitchFamily="34" charset="0"/>
              </a:rPr>
              <a:t>No presupposition of biblical literacy</a:t>
            </a:r>
          </a:p>
          <a:p>
            <a:pPr marL="274320" indent="-256032" eaLnBrk="1" fontAlgn="auto" hangingPunct="1">
              <a:spcAft>
                <a:spcPts val="0"/>
              </a:spcAft>
              <a:buFont typeface="Wingdings" panose="05000000000000000000" pitchFamily="2" charset="2"/>
              <a:buChar char="§"/>
              <a:defRPr/>
            </a:pPr>
            <a:r>
              <a:rPr lang="en-US" sz="3200" dirty="0">
                <a:latin typeface="Arial" panose="020B0604020202020204" pitchFamily="34" charset="0"/>
                <a:cs typeface="Arial" panose="020B0604020202020204" pitchFamily="34" charset="0"/>
              </a:rPr>
              <a:t>Compulsory attendance</a:t>
            </a:r>
            <a:endParaRPr lang="en-AU" sz="3200"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29408C7F-F5F5-40CD-A9C0-5DDA839A9F35}"/>
              </a:ext>
            </a:extLst>
          </p:cNvPr>
          <p:cNvSpPr>
            <a:spLocks noGrp="1"/>
          </p:cNvSpPr>
          <p:nvPr>
            <p:ph type="title"/>
          </p:nvPr>
        </p:nvSpPr>
        <p:spPr>
          <a:xfrm>
            <a:off x="2063750" y="404813"/>
            <a:ext cx="7543800" cy="914400"/>
          </a:xfrm>
        </p:spPr>
        <p:txBody>
          <a:bodyPr/>
          <a:lstStyle/>
          <a:p>
            <a:pPr eaLnBrk="1" fontAlgn="auto" hangingPunct="1">
              <a:spcAft>
                <a:spcPts val="0"/>
              </a:spcAft>
              <a:defRPr/>
            </a:pPr>
            <a:r>
              <a:rPr lang="en-AU" dirty="0">
                <a:latin typeface="Arial" panose="020B0604020202020204" pitchFamily="34" charset="0"/>
                <a:cs typeface="Arial" panose="020B0604020202020204" pitchFamily="34" charset="0"/>
              </a:rPr>
              <a:t>School worship</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2">
            <a:extLst>
              <a:ext uri="{FF2B5EF4-FFF2-40B4-BE49-F238E27FC236}">
                <a16:creationId xmlns:a16="http://schemas.microsoft.com/office/drawing/2014/main" id="{A904C27A-02A2-42A5-9631-834B352ADC15}"/>
              </a:ext>
            </a:extLst>
          </p:cNvPr>
          <p:cNvSpPr>
            <a:spLocks noGrp="1"/>
          </p:cNvSpPr>
          <p:nvPr>
            <p:ph idx="1"/>
          </p:nvPr>
        </p:nvSpPr>
        <p:spPr>
          <a:xfrm>
            <a:off x="1873251" y="1773238"/>
            <a:ext cx="8543925" cy="5327650"/>
          </a:xfrm>
        </p:spPr>
        <p:txBody>
          <a:bodyPr/>
          <a:lstStyle/>
          <a:p>
            <a:pPr marL="274320" indent="-256032" eaLnBrk="1" fontAlgn="auto" hangingPunct="1">
              <a:spcAft>
                <a:spcPts val="0"/>
              </a:spcAft>
              <a:buFont typeface="Wingdings" panose="05000000000000000000" pitchFamily="2" charset="2"/>
              <a:buChar char="§"/>
              <a:defRPr/>
            </a:pPr>
            <a:r>
              <a:rPr lang="en-US" altLang="en-US" sz="2800" dirty="0">
                <a:latin typeface="Arial" panose="020B0604020202020204" pitchFamily="34" charset="0"/>
                <a:cs typeface="Arial" panose="020B0604020202020204" pitchFamily="34" charset="0"/>
              </a:rPr>
              <a:t>Bible reading</a:t>
            </a:r>
          </a:p>
          <a:p>
            <a:pPr marL="274320" indent="-256032" eaLnBrk="1" fontAlgn="auto" hangingPunct="1">
              <a:spcAft>
                <a:spcPts val="0"/>
              </a:spcAft>
              <a:buFont typeface="Wingdings" panose="05000000000000000000" pitchFamily="2" charset="2"/>
              <a:buChar char="§"/>
              <a:defRPr/>
            </a:pPr>
            <a:r>
              <a:rPr lang="en-US" altLang="en-US" sz="2800" dirty="0">
                <a:latin typeface="Arial" panose="020B0604020202020204" pitchFamily="34" charset="0"/>
                <a:cs typeface="Arial" panose="020B0604020202020204" pitchFamily="34" charset="0"/>
              </a:rPr>
              <a:t>Telling Bible stories</a:t>
            </a:r>
          </a:p>
          <a:p>
            <a:pPr marL="274320" indent="-256032" eaLnBrk="1" fontAlgn="auto" hangingPunct="1">
              <a:spcAft>
                <a:spcPts val="0"/>
              </a:spcAft>
              <a:buFont typeface="Wingdings" panose="05000000000000000000" pitchFamily="2" charset="2"/>
              <a:buChar char="§"/>
              <a:defRPr/>
            </a:pPr>
            <a:r>
              <a:rPr lang="en-US" altLang="en-US" sz="2800" dirty="0">
                <a:latin typeface="Arial" panose="020B0604020202020204" pitchFamily="34" charset="0"/>
                <a:cs typeface="Arial" panose="020B0604020202020204" pitchFamily="34" charset="0"/>
              </a:rPr>
              <a:t>Prayers of request and thanks – </a:t>
            </a:r>
          </a:p>
          <a:p>
            <a:pPr marL="18288" indent="0" eaLnBrk="1" fontAlgn="auto" hangingPunct="1">
              <a:spcBef>
                <a:spcPct val="0"/>
              </a:spcBef>
              <a:spcAft>
                <a:spcPts val="0"/>
              </a:spcAft>
              <a:buNone/>
              <a:defRPr/>
            </a:pPr>
            <a:r>
              <a:rPr lang="en-US" altLang="en-US" sz="2800" dirty="0">
                <a:latin typeface="Arial" panose="020B0604020202020204" pitchFamily="34" charset="0"/>
                <a:cs typeface="Arial" panose="020B0604020202020204" pitchFamily="34" charset="0"/>
              </a:rPr>
              <a:t>   for students, school and the world</a:t>
            </a:r>
          </a:p>
          <a:p>
            <a:pPr marL="274320" indent="-256032" eaLnBrk="1" fontAlgn="auto" hangingPunct="1">
              <a:spcAft>
                <a:spcPts val="0"/>
              </a:spcAft>
              <a:buFont typeface="Wingdings" panose="05000000000000000000" pitchFamily="2" charset="2"/>
              <a:buChar char="§"/>
              <a:defRPr/>
            </a:pPr>
            <a:r>
              <a:rPr lang="en-US" altLang="en-US" sz="2800" dirty="0">
                <a:latin typeface="Arial" panose="020B0604020202020204" pitchFamily="34" charset="0"/>
                <a:cs typeface="Arial" panose="020B0604020202020204" pitchFamily="34" charset="0"/>
              </a:rPr>
              <a:t>Blessing</a:t>
            </a:r>
          </a:p>
          <a:p>
            <a:pPr marL="274320" indent="-256032" eaLnBrk="1" fontAlgn="auto" hangingPunct="1">
              <a:spcAft>
                <a:spcPts val="0"/>
              </a:spcAft>
              <a:buFont typeface="Wingdings" panose="05000000000000000000" pitchFamily="2" charset="2"/>
              <a:buChar char="§"/>
              <a:defRPr/>
            </a:pPr>
            <a:r>
              <a:rPr lang="en-US" altLang="en-US" sz="2800" dirty="0">
                <a:latin typeface="Arial" panose="020B0604020202020204" pitchFamily="34" charset="0"/>
                <a:cs typeface="Arial" panose="020B0604020202020204" pitchFamily="34" charset="0"/>
              </a:rPr>
              <a:t>Singing </a:t>
            </a:r>
          </a:p>
          <a:p>
            <a:pPr marL="274320" indent="-256032" eaLnBrk="1" fontAlgn="auto" hangingPunct="1">
              <a:spcAft>
                <a:spcPts val="0"/>
              </a:spcAft>
              <a:buFont typeface="Wingdings" panose="05000000000000000000" pitchFamily="2" charset="2"/>
              <a:buChar char="§"/>
              <a:defRPr/>
            </a:pPr>
            <a:r>
              <a:rPr lang="en-US" altLang="en-US" sz="2800" dirty="0">
                <a:latin typeface="Arial" panose="020B0604020202020204" pitchFamily="34" charset="0"/>
                <a:cs typeface="Arial" panose="020B0604020202020204" pitchFamily="34" charset="0"/>
              </a:rPr>
              <a:t>Group silence for meditation and contemplation</a:t>
            </a:r>
          </a:p>
          <a:p>
            <a:pPr marL="274320" indent="-256032" eaLnBrk="1" fontAlgn="auto" hangingPunct="1">
              <a:spcAft>
                <a:spcPts val="0"/>
              </a:spcAft>
              <a:buFont typeface="Wingdings" panose="05000000000000000000" pitchFamily="2" charset="2"/>
              <a:buChar char="§"/>
              <a:defRPr/>
            </a:pPr>
            <a:r>
              <a:rPr lang="en-US" altLang="en-US" sz="2800" dirty="0">
                <a:latin typeface="Arial" panose="020B0604020202020204" pitchFamily="34" charset="0"/>
                <a:cs typeface="Arial" panose="020B0604020202020204" pitchFamily="34" charset="0"/>
              </a:rPr>
              <a:t>Appropriate ritual acts (</a:t>
            </a:r>
            <a:r>
              <a:rPr lang="en-US" altLang="en-US" sz="2800" dirty="0" err="1">
                <a:latin typeface="Arial" panose="020B0604020202020204" pitchFamily="34" charset="0"/>
                <a:cs typeface="Arial" panose="020B0604020202020204" pitchFamily="34" charset="0"/>
              </a:rPr>
              <a:t>eg</a:t>
            </a:r>
            <a:r>
              <a:rPr lang="en-US" altLang="en-US" sz="2800" dirty="0">
                <a:latin typeface="Arial" panose="020B0604020202020204" pitchFamily="34" charset="0"/>
                <a:cs typeface="Arial" panose="020B0604020202020204" pitchFamily="34" charset="0"/>
              </a:rPr>
              <a:t> candles, signing of the cross for blessing </a:t>
            </a:r>
            <a:r>
              <a:rPr lang="en-US" altLang="en-US" sz="2800" dirty="0" err="1">
                <a:latin typeface="Arial" panose="020B0604020202020204" pitchFamily="34" charset="0"/>
                <a:cs typeface="Arial" panose="020B0604020202020204" pitchFamily="34" charset="0"/>
              </a:rPr>
              <a:t>etc</a:t>
            </a:r>
            <a:r>
              <a:rPr lang="en-US" altLang="en-US" sz="2800" dirty="0">
                <a:latin typeface="Arial" panose="020B0604020202020204" pitchFamily="34" charset="0"/>
                <a:cs typeface="Arial" panose="020B0604020202020204" pitchFamily="34" charset="0"/>
              </a:rPr>
              <a:t>)</a:t>
            </a:r>
          </a:p>
          <a:p>
            <a:pPr marL="274320" indent="-256032" eaLnBrk="1" fontAlgn="auto" hangingPunct="1">
              <a:spcAft>
                <a:spcPts val="0"/>
              </a:spcAft>
              <a:buFont typeface="Wingdings" panose="05000000000000000000" pitchFamily="2" charset="2"/>
              <a:buChar char="§"/>
              <a:defRPr/>
            </a:pPr>
            <a:endParaRPr lang="en-US" altLang="en-US" sz="2800" dirty="0">
              <a:latin typeface="Arial" panose="020B0604020202020204" pitchFamily="34" charset="0"/>
              <a:cs typeface="Arial" panose="020B0604020202020204" pitchFamily="34" charset="0"/>
            </a:endParaRPr>
          </a:p>
        </p:txBody>
      </p:sp>
      <p:sp>
        <p:nvSpPr>
          <p:cNvPr id="11266" name="Title 1">
            <a:extLst>
              <a:ext uri="{FF2B5EF4-FFF2-40B4-BE49-F238E27FC236}">
                <a16:creationId xmlns:a16="http://schemas.microsoft.com/office/drawing/2014/main" id="{DA9087BB-2B8C-46F8-8AD8-EDE2B32E1C21}"/>
              </a:ext>
            </a:extLst>
          </p:cNvPr>
          <p:cNvSpPr>
            <a:spLocks noGrp="1"/>
          </p:cNvSpPr>
          <p:nvPr>
            <p:ph type="title"/>
          </p:nvPr>
        </p:nvSpPr>
        <p:spPr>
          <a:xfrm>
            <a:off x="1909763" y="200025"/>
            <a:ext cx="8507412" cy="1143000"/>
          </a:xfrm>
        </p:spPr>
        <p:txBody>
          <a:bodyPr>
            <a:normAutofit fontScale="90000"/>
          </a:bodyPr>
          <a:lstStyle/>
          <a:p>
            <a:pPr eaLnBrk="1" fontAlgn="auto" hangingPunct="1">
              <a:spcAft>
                <a:spcPts val="0"/>
              </a:spcAft>
              <a:defRPr/>
            </a:pPr>
            <a:r>
              <a:rPr lang="en-US" sz="3600" b="1" i="1" dirty="0">
                <a:solidFill>
                  <a:schemeClr val="tx2">
                    <a:satMod val="200000"/>
                  </a:schemeClr>
                </a:solidFill>
                <a:latin typeface="Arial" panose="020B0604020202020204" pitchFamily="34" charset="0"/>
                <a:cs typeface="Arial" panose="020B0604020202020204" pitchFamily="34" charset="0"/>
              </a:rPr>
              <a:t>Appropriate Elements for School Worship</a:t>
            </a:r>
            <a:r>
              <a:rPr lang="en-US" sz="3600" dirty="0">
                <a:solidFill>
                  <a:schemeClr val="tx2">
                    <a:satMod val="200000"/>
                  </a:schemeClr>
                </a:solidFill>
                <a:latin typeface="Arial" panose="020B0604020202020204" pitchFamily="34" charset="0"/>
                <a:cs typeface="Arial" panose="020B0604020202020204" pitchFamily="34" charset="0"/>
              </a:rPr>
              <a:t/>
            </a:r>
            <a:br>
              <a:rPr lang="en-US" sz="3600" dirty="0">
                <a:solidFill>
                  <a:schemeClr val="tx2">
                    <a:satMod val="200000"/>
                  </a:schemeClr>
                </a:solidFill>
                <a:latin typeface="Arial" panose="020B0604020202020204" pitchFamily="34" charset="0"/>
                <a:cs typeface="Arial" panose="020B0604020202020204" pitchFamily="34" charset="0"/>
              </a:rPr>
            </a:br>
            <a:endParaRPr lang="en-US" sz="3600" dirty="0">
              <a:solidFill>
                <a:schemeClr val="tx2">
                  <a:satMod val="200000"/>
                </a:schemeClr>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143717" y="410973"/>
            <a:ext cx="4654905" cy="3067518"/>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653807" y="2930780"/>
            <a:ext cx="2530322" cy="1900411"/>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2862240" y="234361"/>
            <a:ext cx="6317268" cy="6317268"/>
          </a:xfrm>
        </p:spPr>
      </p:pic>
    </p:spTree>
    <p:extLst>
      <p:ext uri="{BB962C8B-B14F-4D97-AF65-F5344CB8AC3E}">
        <p14:creationId xmlns:p14="http://schemas.microsoft.com/office/powerpoint/2010/main" val="14624336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7918" y="1606994"/>
            <a:ext cx="5033914" cy="3643735"/>
          </a:xfrm>
          <a:prstGeom prst="rect">
            <a:avLst/>
          </a:prstGeom>
        </p:spPr>
      </p:pic>
    </p:spTree>
    <p:extLst>
      <p:ext uri="{BB962C8B-B14F-4D97-AF65-F5344CB8AC3E}">
        <p14:creationId xmlns:p14="http://schemas.microsoft.com/office/powerpoint/2010/main" val="3608446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2BC26D8-82FB-445E-AA49-62A77D7C1E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903A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B44330D-EA18-4254-AA95-EB49948539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14327" y="1733907"/>
            <a:ext cx="8012098" cy="3081576"/>
          </a:xfrm>
        </p:spPr>
      </p:pic>
    </p:spTree>
    <p:extLst>
      <p:ext uri="{BB962C8B-B14F-4D97-AF65-F5344CB8AC3E}">
        <p14:creationId xmlns:p14="http://schemas.microsoft.com/office/powerpoint/2010/main" val="33544704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FAD69-E45C-4AEC-96A4-92E2685734C6}"/>
              </a:ext>
            </a:extLst>
          </p:cNvPr>
          <p:cNvSpPr>
            <a:spLocks noGrp="1"/>
          </p:cNvSpPr>
          <p:nvPr>
            <p:ph type="title"/>
          </p:nvPr>
        </p:nvSpPr>
        <p:spPr/>
        <p:txBody>
          <a:bodyPr/>
          <a:lstStyle/>
          <a:p>
            <a:r>
              <a:rPr lang="en-US" dirty="0"/>
              <a:t>Before next time:</a:t>
            </a:r>
          </a:p>
        </p:txBody>
      </p:sp>
      <p:sp>
        <p:nvSpPr>
          <p:cNvPr id="3" name="Content Placeholder 2">
            <a:extLst>
              <a:ext uri="{FF2B5EF4-FFF2-40B4-BE49-F238E27FC236}">
                <a16:creationId xmlns:a16="http://schemas.microsoft.com/office/drawing/2014/main" id="{DC2F6724-9407-43B4-A328-3E2D9E26F5FF}"/>
              </a:ext>
            </a:extLst>
          </p:cNvPr>
          <p:cNvSpPr>
            <a:spLocks noGrp="1"/>
          </p:cNvSpPr>
          <p:nvPr>
            <p:ph idx="1"/>
          </p:nvPr>
        </p:nvSpPr>
        <p:spPr>
          <a:xfrm>
            <a:off x="838200" y="1825625"/>
            <a:ext cx="10515600" cy="4813714"/>
          </a:xfrm>
        </p:spPr>
        <p:txBody>
          <a:bodyPr>
            <a:normAutofit/>
          </a:bodyPr>
          <a:lstStyle/>
          <a:p>
            <a:pPr marL="0" indent="0">
              <a:buNone/>
            </a:pPr>
            <a:r>
              <a:rPr lang="en-US" dirty="0"/>
              <a:t>Please take some time to click around the Lutheran Education Australia site</a:t>
            </a:r>
          </a:p>
          <a:p>
            <a:pPr marL="0" indent="0">
              <a:buNone/>
            </a:pPr>
            <a:r>
              <a:rPr lang="en-US" dirty="0">
                <a:hlinkClick r:id="rId2"/>
              </a:rPr>
              <a:t>http://www.lutheran.edu.au/</a:t>
            </a:r>
            <a:endParaRPr lang="en-US" dirty="0"/>
          </a:p>
          <a:p>
            <a:pPr marL="0" indent="0">
              <a:buNone/>
            </a:pPr>
            <a:endParaRPr lang="en-US" dirty="0"/>
          </a:p>
          <a:p>
            <a:pPr marL="0" indent="0">
              <a:buNone/>
            </a:pPr>
            <a:r>
              <a:rPr lang="en-US" dirty="0"/>
              <a:t>You may also want to have a look at the resources available on the elibrary </a:t>
            </a:r>
          </a:p>
          <a:p>
            <a:pPr marL="0" indent="0">
              <a:buNone/>
            </a:pPr>
            <a:r>
              <a:rPr lang="en-US" dirty="0">
                <a:hlinkClick r:id="rId3"/>
              </a:rPr>
              <a:t>http://www.lutheran.edu.au/elibrary/</a:t>
            </a:r>
            <a:endParaRPr lang="en-US" dirty="0"/>
          </a:p>
          <a:p>
            <a:pPr marL="0" indent="0">
              <a:buNone/>
            </a:pPr>
            <a:endParaRPr lang="en-US" dirty="0"/>
          </a:p>
          <a:p>
            <a:pPr marL="0" indent="0">
              <a:buNone/>
            </a:pPr>
            <a:r>
              <a:rPr lang="en-US" b="1" dirty="0"/>
              <a:t>I will </a:t>
            </a:r>
            <a:r>
              <a:rPr lang="en-US" b="1" dirty="0" err="1"/>
              <a:t>fwd</a:t>
            </a:r>
            <a:r>
              <a:rPr lang="en-US" b="1" dirty="0"/>
              <a:t> links to these sites. Feel free to raise any questions/queries that arise.</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249157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46A0B-6759-4DB5-B873-8C5165E5C63B}"/>
              </a:ext>
            </a:extLst>
          </p:cNvPr>
          <p:cNvSpPr>
            <a:spLocks noGrp="1"/>
          </p:cNvSpPr>
          <p:nvPr>
            <p:ph type="title"/>
          </p:nvPr>
        </p:nvSpPr>
        <p:spPr/>
        <p:txBody>
          <a:bodyPr>
            <a:normAutofit fontScale="90000"/>
          </a:bodyPr>
          <a:lstStyle/>
          <a:p>
            <a:r>
              <a:rPr lang="en-US" dirty="0"/>
              <a:t/>
            </a:r>
            <a:br>
              <a:rPr lang="en-US" dirty="0"/>
            </a:br>
            <a:r>
              <a:rPr lang="en-US" b="1" dirty="0"/>
              <a:t>Please take a few minutes to say ‘Hi’ to 2-3 others in the room.</a:t>
            </a:r>
            <a:br>
              <a:rPr lang="en-US" b="1" dirty="0"/>
            </a:br>
            <a:endParaRPr lang="en-US" b="1" dirty="0"/>
          </a:p>
        </p:txBody>
      </p:sp>
      <p:sp>
        <p:nvSpPr>
          <p:cNvPr id="3" name="Content Placeholder 2">
            <a:extLst>
              <a:ext uri="{FF2B5EF4-FFF2-40B4-BE49-F238E27FC236}">
                <a16:creationId xmlns:a16="http://schemas.microsoft.com/office/drawing/2014/main" id="{65D5DCB4-DD74-481F-A674-5BB883ED8532}"/>
              </a:ext>
            </a:extLst>
          </p:cNvPr>
          <p:cNvSpPr>
            <a:spLocks noGrp="1"/>
          </p:cNvSpPr>
          <p:nvPr>
            <p:ph idx="1"/>
          </p:nvPr>
        </p:nvSpPr>
        <p:spPr>
          <a:xfrm>
            <a:off x="838200" y="1825625"/>
            <a:ext cx="10515600" cy="3295015"/>
          </a:xfrm>
        </p:spPr>
        <p:txBody>
          <a:bodyPr>
            <a:normAutofit/>
          </a:bodyPr>
          <a:lstStyle/>
          <a:p>
            <a:r>
              <a:rPr lang="en-US" sz="4000" dirty="0"/>
              <a:t>Introduce yourself and your role.</a:t>
            </a:r>
          </a:p>
          <a:p>
            <a:r>
              <a:rPr lang="en-AU" sz="4100" dirty="0">
                <a:solidFill>
                  <a:prstClr val="black"/>
                </a:solidFill>
              </a:rPr>
              <a:t>What is something you learnt or experienced </a:t>
            </a:r>
            <a:r>
              <a:rPr lang="en-US" sz="4100" dirty="0">
                <a:solidFill>
                  <a:prstClr val="black"/>
                </a:solidFill>
              </a:rPr>
              <a:t>this summer?</a:t>
            </a:r>
          </a:p>
          <a:p>
            <a:r>
              <a:rPr lang="en-AU" sz="4100" dirty="0">
                <a:solidFill>
                  <a:prstClr val="black"/>
                </a:solidFill>
              </a:rPr>
              <a:t>What have you found out about how </a:t>
            </a:r>
            <a:r>
              <a:rPr lang="en-AU" sz="4100" i="1" dirty="0">
                <a:solidFill>
                  <a:prstClr val="black"/>
                </a:solidFill>
              </a:rPr>
              <a:t>you</a:t>
            </a:r>
            <a:r>
              <a:rPr lang="en-AU" sz="4100" dirty="0">
                <a:solidFill>
                  <a:prstClr val="black"/>
                </a:solidFill>
              </a:rPr>
              <a:t> learn best?</a:t>
            </a:r>
            <a:endParaRPr lang="en-US" sz="4100" dirty="0">
              <a:solidFill>
                <a:prstClr val="black"/>
              </a:solidFill>
            </a:endParaRPr>
          </a:p>
          <a:p>
            <a:pPr marL="0" indent="0">
              <a:buNone/>
            </a:pPr>
            <a:endParaRPr lang="en-US" sz="4000" dirty="0"/>
          </a:p>
          <a:p>
            <a:endParaRPr lang="en-US" sz="4000" dirty="0"/>
          </a:p>
        </p:txBody>
      </p:sp>
    </p:spTree>
    <p:extLst>
      <p:ext uri="{BB962C8B-B14F-4D97-AF65-F5344CB8AC3E}">
        <p14:creationId xmlns:p14="http://schemas.microsoft.com/office/powerpoint/2010/main" val="2961274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961BFE6-5714-402C-8CD3-69374430795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19036" y="365125"/>
            <a:ext cx="4133850" cy="1104900"/>
          </a:xfrm>
          <a:prstGeom prst="rect">
            <a:avLst/>
          </a:prstGeom>
        </p:spPr>
      </p:pic>
      <p:sp>
        <p:nvSpPr>
          <p:cNvPr id="2" name="Title 1">
            <a:extLst>
              <a:ext uri="{FF2B5EF4-FFF2-40B4-BE49-F238E27FC236}">
                <a16:creationId xmlns:a16="http://schemas.microsoft.com/office/drawing/2014/main" id="{AC026EE5-6CDB-4C7F-BD5D-2E4E198EE52B}"/>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E49F1538-CA6E-4787-A14C-2327C4CF61C6}"/>
              </a:ext>
            </a:extLst>
          </p:cNvPr>
          <p:cNvSpPr>
            <a:spLocks noGrp="1"/>
          </p:cNvSpPr>
          <p:nvPr>
            <p:ph idx="1"/>
          </p:nvPr>
        </p:nvSpPr>
        <p:spPr/>
        <p:txBody>
          <a:bodyPr>
            <a:normAutofit/>
          </a:bodyPr>
          <a:lstStyle/>
          <a:p>
            <a:pPr marL="0" indent="0">
              <a:buNone/>
            </a:pPr>
            <a:r>
              <a:rPr lang="en-US" sz="3200" dirty="0">
                <a:solidFill>
                  <a:srgbClr val="000000"/>
                </a:solidFill>
                <a:latin typeface="Gibson W01 Regular"/>
              </a:rPr>
              <a:t>Connect is the course for new staff in Lutheran education. It explores Lutheran education, its beliefs and spiritual life. It helps you inquire into ‘why we do what we do’. It will also help us to know you. </a:t>
            </a:r>
          </a:p>
          <a:p>
            <a:pPr marL="0" indent="0">
              <a:buNone/>
            </a:pPr>
            <a:r>
              <a:rPr lang="en-US" sz="3200" dirty="0">
                <a:solidFill>
                  <a:srgbClr val="000000"/>
                </a:solidFill>
                <a:latin typeface="Gibson W01 Regular"/>
              </a:rPr>
              <a:t>The course is designed to ‘set you up for success’ as it supports you to serve and reflect on your role and contribution to the mission of your school or ECS.</a:t>
            </a:r>
            <a:endParaRPr lang="en-US" sz="3200" dirty="0"/>
          </a:p>
        </p:txBody>
      </p:sp>
    </p:spTree>
    <p:extLst>
      <p:ext uri="{BB962C8B-B14F-4D97-AF65-F5344CB8AC3E}">
        <p14:creationId xmlns:p14="http://schemas.microsoft.com/office/powerpoint/2010/main" val="1094483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3003646" y="668217"/>
            <a:ext cx="3418450" cy="319336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a:ln>
                  <a:noFill/>
                </a:ln>
                <a:solidFill>
                  <a:prstClr val="white"/>
                </a:solidFill>
                <a:effectLst/>
                <a:uLnTx/>
                <a:uFillTx/>
                <a:latin typeface="Calibri" panose="020F0502020204030204"/>
                <a:ea typeface="+mn-ea"/>
                <a:cs typeface="+mn-cs"/>
              </a:rPr>
              <a:t>World of parents and students: expectations, hopes, beliefs and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a:ln>
                  <a:noFill/>
                </a:ln>
                <a:solidFill>
                  <a:prstClr val="white"/>
                </a:solidFill>
                <a:effectLst/>
                <a:uLnTx/>
                <a:uFillTx/>
                <a:latin typeface="Calibri" panose="020F0502020204030204"/>
                <a:ea typeface="+mn-ea"/>
                <a:cs typeface="+mn-cs"/>
              </a:rPr>
              <a:t>values</a:t>
            </a:r>
          </a:p>
        </p:txBody>
      </p:sp>
      <p:sp>
        <p:nvSpPr>
          <p:cNvPr id="6" name="Oval 5"/>
          <p:cNvSpPr/>
          <p:nvPr/>
        </p:nvSpPr>
        <p:spPr>
          <a:xfrm>
            <a:off x="4382184" y="2750235"/>
            <a:ext cx="3319976" cy="299641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World of the teacher: identity, purpose, beliefs and values</a:t>
            </a:r>
            <a:endParaRPr kumimoji="0" lang="en-AU"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Oval 4"/>
          <p:cNvSpPr/>
          <p:nvPr/>
        </p:nvSpPr>
        <p:spPr>
          <a:xfrm>
            <a:off x="5465300" y="633213"/>
            <a:ext cx="3516923" cy="326337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a:ln>
                  <a:noFill/>
                </a:ln>
                <a:solidFill>
                  <a:prstClr val="white"/>
                </a:solidFill>
                <a:effectLst/>
                <a:uLnTx/>
                <a:uFillTx/>
                <a:latin typeface="Calibri" panose="020F0502020204030204"/>
                <a:ea typeface="+mn-ea"/>
                <a:cs typeface="+mn-cs"/>
              </a:rPr>
              <a:t>World of the curriculum,  compliance and regulators: VCAA, ACARA, VRQA</a:t>
            </a:r>
          </a:p>
        </p:txBody>
      </p:sp>
      <p:sp>
        <p:nvSpPr>
          <p:cNvPr id="2" name="Rectangle 1"/>
          <p:cNvSpPr/>
          <p:nvPr/>
        </p:nvSpPr>
        <p:spPr>
          <a:xfrm>
            <a:off x="1175120" y="182914"/>
            <a:ext cx="9310254" cy="41529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p:cNvSpPr/>
          <p:nvPr/>
        </p:nvSpPr>
        <p:spPr>
          <a:xfrm>
            <a:off x="1163782" y="598209"/>
            <a:ext cx="490451" cy="54154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63782" y="6013608"/>
            <a:ext cx="9321592" cy="415295"/>
          </a:xfrm>
          <a:prstGeom prst="rect">
            <a:avLst/>
          </a:prstGeom>
        </p:spPr>
      </p:pic>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065339" y="598208"/>
            <a:ext cx="420035" cy="5415399"/>
          </a:xfrm>
          <a:prstGeom prst="rect">
            <a:avLst/>
          </a:prstGeom>
        </p:spPr>
      </p:pic>
      <p:sp>
        <p:nvSpPr>
          <p:cNvPr id="12" name="TextBox 11"/>
          <p:cNvSpPr txBox="1"/>
          <p:nvPr/>
        </p:nvSpPr>
        <p:spPr>
          <a:xfrm>
            <a:off x="4105903" y="65940"/>
            <a:ext cx="426442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3200" b="0" i="0" u="none" strike="noStrike" kern="1200" cap="none" spc="0" normalizeH="0" baseline="0" noProof="0" dirty="0">
                <a:ln>
                  <a:noFill/>
                </a:ln>
                <a:solidFill>
                  <a:prstClr val="black"/>
                </a:solidFill>
                <a:effectLst/>
                <a:uLnTx/>
                <a:uFillTx/>
                <a:latin typeface="Calibri" panose="020F0502020204030204"/>
                <a:ea typeface="+mn-ea"/>
                <a:cs typeface="+mn-cs"/>
              </a:rPr>
              <a:t>Vision and Purpose</a:t>
            </a:r>
          </a:p>
        </p:txBody>
      </p:sp>
      <p:sp>
        <p:nvSpPr>
          <p:cNvPr id="14" name="Rectangle 13"/>
          <p:cNvSpPr/>
          <p:nvPr/>
        </p:nvSpPr>
        <p:spPr>
          <a:xfrm>
            <a:off x="5409017" y="5928867"/>
            <a:ext cx="1266309"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3200" b="0" i="0" u="none" strike="noStrike" kern="1200" cap="none" spc="0" normalizeH="0" baseline="0" noProof="0" dirty="0">
                <a:ln>
                  <a:noFill/>
                </a:ln>
                <a:solidFill>
                  <a:prstClr val="black"/>
                </a:solidFill>
                <a:effectLst/>
                <a:uLnTx/>
                <a:uFillTx/>
                <a:latin typeface="Calibri" panose="020F0502020204030204"/>
                <a:ea typeface="+mn-ea"/>
                <a:cs typeface="+mn-cs"/>
              </a:rPr>
              <a:t>Values</a:t>
            </a:r>
          </a:p>
        </p:txBody>
      </p:sp>
      <p:sp>
        <p:nvSpPr>
          <p:cNvPr id="15" name="Rectangle 14"/>
          <p:cNvSpPr/>
          <p:nvPr/>
        </p:nvSpPr>
        <p:spPr>
          <a:xfrm rot="16200000">
            <a:off x="-208481" y="2410348"/>
            <a:ext cx="3123664" cy="107721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3200" b="0" i="0" u="none" strike="noStrike" kern="1200" cap="none" spc="0" normalizeH="0" baseline="0" noProof="0" dirty="0">
                <a:ln>
                  <a:noFill/>
                </a:ln>
                <a:solidFill>
                  <a:prstClr val="black"/>
                </a:solidFill>
                <a:effectLst/>
                <a:uLnTx/>
                <a:uFillTx/>
                <a:latin typeface="Calibri" panose="020F0502020204030204"/>
                <a:ea typeface="+mn-ea"/>
                <a:cs typeface="+mn-cs"/>
              </a:rPr>
              <a:t>Beliefs </a:t>
            </a:r>
            <a:r>
              <a:rPr lang="en-AU" sz="3200" dirty="0">
                <a:solidFill>
                  <a:prstClr val="black"/>
                </a:solidFill>
                <a:latin typeface="Calibri" panose="020F0502020204030204"/>
              </a:rPr>
              <a:t>&amp;</a:t>
            </a:r>
            <a:r>
              <a:rPr kumimoji="0" lang="en-AU" sz="3200" b="0" i="0" u="none" strike="noStrike" kern="1200" cap="none" spc="0" normalizeH="0" baseline="0" noProof="0" dirty="0">
                <a:ln>
                  <a:noFill/>
                </a:ln>
                <a:solidFill>
                  <a:prstClr val="black"/>
                </a:solidFill>
                <a:effectLst/>
                <a:uLnTx/>
                <a:uFillTx/>
                <a:latin typeface="Calibri" panose="020F0502020204030204"/>
                <a:ea typeface="+mn-ea"/>
                <a:cs typeface="+mn-cs"/>
              </a:rPr>
              <a:t> Assumptions</a:t>
            </a:r>
          </a:p>
        </p:txBody>
      </p:sp>
      <p:sp>
        <p:nvSpPr>
          <p:cNvPr id="16" name="Rectangle 15"/>
          <p:cNvSpPr/>
          <p:nvPr/>
        </p:nvSpPr>
        <p:spPr>
          <a:xfrm rot="5400000">
            <a:off x="9009147" y="2572295"/>
            <a:ext cx="2664946" cy="107721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3200" b="0" i="0" u="none" strike="noStrike" kern="1200" cap="none" spc="0" normalizeH="0" baseline="0" noProof="0" dirty="0">
                <a:ln>
                  <a:noFill/>
                </a:ln>
                <a:solidFill>
                  <a:prstClr val="black"/>
                </a:solidFill>
                <a:effectLst/>
                <a:uLnTx/>
                <a:uFillTx/>
                <a:latin typeface="Calibri" panose="020F0502020204030204"/>
                <a:ea typeface="+mn-ea"/>
                <a:cs typeface="+mn-cs"/>
              </a:rPr>
              <a:t>Goals </a:t>
            </a:r>
            <a:r>
              <a:rPr lang="en-AU" sz="3200" dirty="0">
                <a:solidFill>
                  <a:prstClr val="black"/>
                </a:solidFill>
                <a:latin typeface="Calibri" panose="020F0502020204030204"/>
              </a:rPr>
              <a:t>&amp;</a:t>
            </a:r>
            <a:endParaRPr kumimoji="0" lang="en-AU"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3200" b="0" i="0" u="none" strike="noStrike" kern="1200" cap="none" spc="0" normalizeH="0" baseline="0" noProof="0" dirty="0">
                <a:ln>
                  <a:noFill/>
                </a:ln>
                <a:solidFill>
                  <a:prstClr val="black"/>
                </a:solidFill>
                <a:effectLst/>
                <a:uLnTx/>
                <a:uFillTx/>
                <a:latin typeface="Calibri" panose="020F0502020204030204"/>
                <a:ea typeface="+mn-ea"/>
                <a:cs typeface="+mn-cs"/>
              </a:rPr>
              <a:t>Outcomes</a:t>
            </a:r>
          </a:p>
        </p:txBody>
      </p:sp>
    </p:spTree>
    <p:extLst>
      <p:ext uri="{BB962C8B-B14F-4D97-AF65-F5344CB8AC3E}">
        <p14:creationId xmlns:p14="http://schemas.microsoft.com/office/powerpoint/2010/main" val="3099439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961BFE6-5714-402C-8CD3-69374430795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19036" y="365125"/>
            <a:ext cx="4133850" cy="1104900"/>
          </a:xfrm>
          <a:prstGeom prst="rect">
            <a:avLst/>
          </a:prstGeom>
        </p:spPr>
      </p:pic>
      <p:sp>
        <p:nvSpPr>
          <p:cNvPr id="2" name="Title 1">
            <a:extLst>
              <a:ext uri="{FF2B5EF4-FFF2-40B4-BE49-F238E27FC236}">
                <a16:creationId xmlns:a16="http://schemas.microsoft.com/office/drawing/2014/main" id="{AC026EE5-6CDB-4C7F-BD5D-2E4E198EE52B}"/>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E49F1538-CA6E-4787-A14C-2327C4CF61C6}"/>
              </a:ext>
            </a:extLst>
          </p:cNvPr>
          <p:cNvSpPr>
            <a:spLocks noGrp="1"/>
          </p:cNvSpPr>
          <p:nvPr>
            <p:ph idx="1"/>
          </p:nvPr>
        </p:nvSpPr>
        <p:spPr/>
        <p:txBody>
          <a:bodyPr>
            <a:normAutofit lnSpcReduction="10000"/>
          </a:bodyPr>
          <a:lstStyle/>
          <a:p>
            <a:pPr marL="0" lvl="0" indent="0">
              <a:buNone/>
            </a:pPr>
            <a:r>
              <a:rPr lang="en-US" sz="3200" dirty="0">
                <a:solidFill>
                  <a:srgbClr val="000000"/>
                </a:solidFill>
                <a:latin typeface="Gibson W01 Regular"/>
              </a:rPr>
              <a:t>Connect provides a blended learning environment with face-to-face sessions supported with online engagement. The course consists of the following sessions that are equivalent to three days of learning.</a:t>
            </a:r>
          </a:p>
          <a:p>
            <a:pPr marL="0" lvl="0" indent="0">
              <a:buNone/>
            </a:pPr>
            <a:r>
              <a:rPr lang="en-US" sz="3200" dirty="0">
                <a:solidFill>
                  <a:srgbClr val="000000"/>
                </a:solidFill>
                <a:latin typeface="Gibson W01 Regular"/>
              </a:rPr>
              <a:t/>
            </a:r>
            <a:br>
              <a:rPr lang="en-US" sz="3200" dirty="0">
                <a:solidFill>
                  <a:srgbClr val="000000"/>
                </a:solidFill>
                <a:latin typeface="Gibson W01 Regular"/>
              </a:rPr>
            </a:br>
            <a:r>
              <a:rPr lang="en-US" sz="3200" dirty="0">
                <a:solidFill>
                  <a:srgbClr val="000000"/>
                </a:solidFill>
                <a:latin typeface="Gibson W01 Regular"/>
              </a:rPr>
              <a:t>• Induction (today) </a:t>
            </a:r>
          </a:p>
          <a:p>
            <a:pPr marL="0" lvl="0" indent="0">
              <a:buNone/>
            </a:pPr>
            <a:r>
              <a:rPr lang="en-US" sz="3200" dirty="0">
                <a:solidFill>
                  <a:srgbClr val="000000"/>
                </a:solidFill>
                <a:latin typeface="Gibson W01 Regular"/>
              </a:rPr>
              <a:t>• Session 1-3 ( face-to-face in-school time, approx</a:t>
            </a:r>
            <a:r>
              <a:rPr lang="en-US" sz="3200">
                <a:solidFill>
                  <a:srgbClr val="000000"/>
                </a:solidFill>
                <a:latin typeface="Gibson W01 Regular"/>
              </a:rPr>
              <a:t>. 3hrs </a:t>
            </a:r>
            <a:r>
              <a:rPr lang="en-US" sz="3200" dirty="0">
                <a:solidFill>
                  <a:srgbClr val="000000"/>
                </a:solidFill>
                <a:latin typeface="Gibson W01 Regular"/>
              </a:rPr>
              <a:t>each)</a:t>
            </a:r>
          </a:p>
          <a:p>
            <a:pPr marL="0" lvl="0" indent="0">
              <a:buNone/>
            </a:pPr>
            <a:r>
              <a:rPr lang="en-US" sz="3200" dirty="0">
                <a:solidFill>
                  <a:srgbClr val="000000"/>
                </a:solidFill>
                <a:latin typeface="Gibson W01 Regular"/>
              </a:rPr>
              <a:t>• Session 4 (1 day face-to-face regional delivery)</a:t>
            </a:r>
          </a:p>
        </p:txBody>
      </p:sp>
    </p:spTree>
    <p:extLst>
      <p:ext uri="{BB962C8B-B14F-4D97-AF65-F5344CB8AC3E}">
        <p14:creationId xmlns:p14="http://schemas.microsoft.com/office/powerpoint/2010/main" val="31398144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1782C-AA2A-4340-AC52-F57ACAA33973}"/>
              </a:ext>
            </a:extLst>
          </p:cNvPr>
          <p:cNvSpPr>
            <a:spLocks noGrp="1"/>
          </p:cNvSpPr>
          <p:nvPr>
            <p:ph type="title"/>
          </p:nvPr>
        </p:nvSpPr>
        <p:spPr/>
        <p:txBody>
          <a:bodyPr/>
          <a:lstStyle/>
          <a:p>
            <a:r>
              <a:rPr lang="en-GB" dirty="0" err="1">
                <a:solidFill>
                  <a:srgbClr val="004681"/>
                </a:solidFill>
                <a:latin typeface="Arial" panose="020B0604020202020204" pitchFamily="34" charset="0"/>
                <a:ea typeface="Calibri" panose="020F0502020204030204" pitchFamily="34" charset="0"/>
                <a:cs typeface="ArialMT"/>
              </a:rPr>
              <a:t>ePortfolio</a:t>
            </a:r>
            <a:r>
              <a:rPr lang="en-US" sz="3200" dirty="0">
                <a:latin typeface="Calibri" panose="020F0502020204030204" pitchFamily="34" charset="0"/>
                <a:ea typeface="Calibri" panose="020F0502020204030204" pitchFamily="34" charset="0"/>
                <a:cs typeface="Times New Roman" panose="02020603050405020304" pitchFamily="18" charset="0"/>
              </a:rPr>
              <a:t/>
            </a:r>
            <a:br>
              <a:rPr lang="en-US" sz="3200"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D61A0696-86BC-4BA4-957D-95A33F57905C}"/>
              </a:ext>
            </a:extLst>
          </p:cNvPr>
          <p:cNvSpPr>
            <a:spLocks noGrp="1"/>
          </p:cNvSpPr>
          <p:nvPr>
            <p:ph idx="1"/>
          </p:nvPr>
        </p:nvSpPr>
        <p:spPr/>
        <p:txBody>
          <a:bodyPr/>
          <a:lstStyle/>
          <a:p>
            <a:pPr marL="0" marR="0" indent="0">
              <a:lnSpc>
                <a:spcPct val="107000"/>
              </a:lnSpc>
              <a:spcBef>
                <a:spcPts val="0"/>
              </a:spcBef>
              <a:spcAft>
                <a:spcPts val="800"/>
              </a:spcAft>
              <a:buNone/>
            </a:pPr>
            <a:r>
              <a:rPr lang="en-AU" dirty="0">
                <a:latin typeface="Arial" panose="020B0604020202020204" pitchFamily="34" charset="0"/>
                <a:ea typeface="Calibri" panose="020F0502020204030204" pitchFamily="34" charset="0"/>
                <a:cs typeface="Times New Roman" panose="02020603050405020304" pitchFamily="18" charset="0"/>
              </a:rPr>
              <a:t>We will be using </a:t>
            </a:r>
            <a:r>
              <a:rPr lang="en-AU" dirty="0" err="1">
                <a:latin typeface="Arial" panose="020B0604020202020204" pitchFamily="34" charset="0"/>
                <a:ea typeface="Calibri" panose="020F0502020204030204" pitchFamily="34" charset="0"/>
                <a:cs typeface="Times New Roman" panose="02020603050405020304" pitchFamily="18" charset="0"/>
              </a:rPr>
              <a:t>ePortfolio</a:t>
            </a:r>
            <a:r>
              <a:rPr lang="en-AU" dirty="0">
                <a:latin typeface="Arial" panose="020B0604020202020204" pitchFamily="34" charset="0"/>
                <a:ea typeface="Calibri" panose="020F0502020204030204" pitchFamily="34" charset="0"/>
                <a:cs typeface="Times New Roman" panose="02020603050405020304" pitchFamily="18" charset="0"/>
              </a:rPr>
              <a:t> to record and reflect on your learning as you journey through the next 12 months. You can choose a platform that is easy for you and you will have time in each session to record your reflections, questions and possibly the different perspectives shared in sessions.</a:t>
            </a:r>
          </a:p>
          <a:p>
            <a:pPr marL="0" indent="0">
              <a:buNone/>
            </a:pPr>
            <a:endParaRPr lang="en-US" dirty="0"/>
          </a:p>
        </p:txBody>
      </p:sp>
    </p:spTree>
    <p:extLst>
      <p:ext uri="{BB962C8B-B14F-4D97-AF65-F5344CB8AC3E}">
        <p14:creationId xmlns:p14="http://schemas.microsoft.com/office/powerpoint/2010/main" val="36259646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4D7CA-98AD-4277-8F4B-E249E88D1B15}"/>
              </a:ext>
            </a:extLst>
          </p:cNvPr>
          <p:cNvSpPr>
            <a:spLocks noGrp="1"/>
          </p:cNvSpPr>
          <p:nvPr>
            <p:ph type="title"/>
          </p:nvPr>
        </p:nvSpPr>
        <p:spPr/>
        <p:txBody>
          <a:bodyPr/>
          <a:lstStyle/>
          <a:p>
            <a:r>
              <a:rPr lang="en-US" dirty="0" smtClean="0"/>
              <a:t>Connect … what is it? </a:t>
            </a:r>
            <a:endParaRPr lang="en-US" dirty="0"/>
          </a:p>
        </p:txBody>
      </p:sp>
      <p:sp>
        <p:nvSpPr>
          <p:cNvPr id="3" name="Content Placeholder 2"/>
          <p:cNvSpPr>
            <a:spLocks noGrp="1"/>
          </p:cNvSpPr>
          <p:nvPr>
            <p:ph idx="1"/>
          </p:nvPr>
        </p:nvSpPr>
        <p:spPr/>
        <p:txBody>
          <a:bodyPr/>
          <a:lstStyle/>
          <a:p>
            <a:r>
              <a:rPr lang="en-AU">
                <a:hlinkClick r:id="rId2"/>
              </a:rPr>
              <a:t>http://</a:t>
            </a:r>
            <a:r>
              <a:rPr lang="en-AU" smtClean="0">
                <a:hlinkClick r:id="rId2"/>
              </a:rPr>
              <a:t>fast.wistia.net/embed/iframe/2qhhlaessq?popover=true</a:t>
            </a:r>
            <a:endParaRPr lang="en-AU" smtClean="0"/>
          </a:p>
          <a:p>
            <a:endParaRPr lang="en-AU"/>
          </a:p>
        </p:txBody>
      </p:sp>
    </p:spTree>
    <p:extLst>
      <p:ext uri="{BB962C8B-B14F-4D97-AF65-F5344CB8AC3E}">
        <p14:creationId xmlns:p14="http://schemas.microsoft.com/office/powerpoint/2010/main" val="3449396963"/>
      </p:ext>
    </p:extLst>
  </p:cSld>
  <p:clrMapOvr>
    <a:masterClrMapping/>
  </p:clrMapOvr>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F6F64C5302A4D469EAE3FE93E1A55E0" ma:contentTypeVersion="0" ma:contentTypeDescription="Create a new document." ma:contentTypeScope="" ma:versionID="c50289810704384c0ebc56c88f625f69">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EBAF5B5-006E-4982-87BC-60929A7ECC34}">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D563E471-1FFA-441D-8800-43785CDBA055}">
  <ds:schemaRefs>
    <ds:schemaRef ds:uri="http://schemas.microsoft.com/sharepoint/v3/contenttype/forms"/>
  </ds:schemaRefs>
</ds:datastoreItem>
</file>

<file path=customXml/itemProps3.xml><?xml version="1.0" encoding="utf-8"?>
<ds:datastoreItem xmlns:ds="http://schemas.openxmlformats.org/officeDocument/2006/customXml" ds:itemID="{F91A23E7-E5CA-4B84-8736-5E41CCB56F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311</TotalTime>
  <Words>884</Words>
  <Application>Microsoft Office PowerPoint</Application>
  <PresentationFormat>Widescreen</PresentationFormat>
  <Paragraphs>105</Paragraphs>
  <Slides>30</Slides>
  <Notes>1</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30</vt:i4>
      </vt:variant>
    </vt:vector>
  </HeadingPairs>
  <TitlesOfParts>
    <vt:vector size="42" baseType="lpstr">
      <vt:lpstr>&amp;quot</vt:lpstr>
      <vt:lpstr>Arial</vt:lpstr>
      <vt:lpstr>ArialMT</vt:lpstr>
      <vt:lpstr>Calibri</vt:lpstr>
      <vt:lpstr>Calibri Light</vt:lpstr>
      <vt:lpstr>Gibson W01 Regular</vt:lpstr>
      <vt:lpstr>Palatino Linotype</vt:lpstr>
      <vt:lpstr>Times New Roman</vt:lpstr>
      <vt:lpstr>Wingdings</vt:lpstr>
      <vt:lpstr>Office Theme</vt:lpstr>
      <vt:lpstr>1_Office Theme</vt:lpstr>
      <vt:lpstr>Elemental</vt:lpstr>
      <vt:lpstr>PowerPoint Presentation</vt:lpstr>
      <vt:lpstr>Insert Bishop John Henderson video</vt:lpstr>
      <vt:lpstr>PowerPoint Presentation</vt:lpstr>
      <vt:lpstr> Please take a few minutes to say ‘Hi’ to 2-3 others in the room. </vt:lpstr>
      <vt:lpstr>PowerPoint Presentation</vt:lpstr>
      <vt:lpstr>PowerPoint Presentation</vt:lpstr>
      <vt:lpstr>PowerPoint Presentation</vt:lpstr>
      <vt:lpstr>ePortfolio </vt:lpstr>
      <vt:lpstr>Connect … what is it? </vt:lpstr>
      <vt:lpstr>PowerPoint Presentation</vt:lpstr>
      <vt:lpstr>PowerPoint Presentation</vt:lpstr>
      <vt:lpstr>PowerPoint Presentation</vt:lpstr>
      <vt:lpstr>PowerPoint Presentation</vt:lpstr>
      <vt:lpstr>PowerPoint Presentation</vt:lpstr>
      <vt:lpstr>Did you know… A giraffe can clean its own ears with its 21-inch tongue!    ePortfolio Entry #2  As you watch the next 3 clips: 1. Note down a few ‘facts’ about Lutheran Schools you personally found interesting.  2. What do you wonder about?   3. What would you like to know more about?   </vt:lpstr>
      <vt:lpstr>Insert video</vt:lpstr>
      <vt:lpstr>PowerPoint Presentation</vt:lpstr>
      <vt:lpstr>Lutheran education by numbers</vt:lpstr>
      <vt:lpstr>Did you know… A giraffe can clean its own ears with its 21-inch tongue!    ePortfolio Entry #2  As you watch the next 2 clips: 1. Note down a few ‘facts’ about Lutheran Schools you personally found interesting. 2. What do you wonder about?  3. What would you like to know more about?   </vt:lpstr>
      <vt:lpstr>PowerPoint Presentation</vt:lpstr>
      <vt:lpstr>The LEA website contains the key policies and statements that describe our values and philosophy</vt:lpstr>
      <vt:lpstr>What are the key values and principles that guide our learning and living as  Lutheran Schools?</vt:lpstr>
      <vt:lpstr>PowerPoint Presentation</vt:lpstr>
      <vt:lpstr>PowerPoint Presentation</vt:lpstr>
      <vt:lpstr>PowerPoint Presentation</vt:lpstr>
      <vt:lpstr>School worship</vt:lpstr>
      <vt:lpstr>Appropriate Elements for School Worship </vt:lpstr>
      <vt:lpstr>PowerPoint Presentation</vt:lpstr>
      <vt:lpstr>PowerPoint Presentation</vt:lpstr>
      <vt:lpstr>Before next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Spike</dc:creator>
  <cp:lastModifiedBy>Bourne, Kate</cp:lastModifiedBy>
  <cp:revision>66</cp:revision>
  <dcterms:created xsi:type="dcterms:W3CDTF">2019-01-18T00:25:43Z</dcterms:created>
  <dcterms:modified xsi:type="dcterms:W3CDTF">2019-05-09T02:10:59Z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0x0101002F6F64C5302A4D469EAE3FE93E1A55E0</vt:lpwstr>
  </property>
</Properties>
</file>