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7" r:id="rId3"/>
    <p:sldId id="269" r:id="rId4"/>
    <p:sldId id="270" r:id="rId5"/>
    <p:sldId id="273" r:id="rId6"/>
    <p:sldId id="272" r:id="rId7"/>
    <p:sldId id="271" r:id="rId8"/>
    <p:sldId id="258" r:id="rId9"/>
    <p:sldId id="259" r:id="rId10"/>
    <p:sldId id="274" r:id="rId11"/>
    <p:sldId id="265" r:id="rId12"/>
    <p:sldId id="266" r:id="rId13"/>
    <p:sldId id="275" r:id="rId14"/>
    <p:sldId id="276" r:id="rId15"/>
    <p:sldId id="285" r:id="rId16"/>
    <p:sldId id="286" r:id="rId17"/>
    <p:sldId id="287" r:id="rId18"/>
    <p:sldId id="277" r:id="rId19"/>
    <p:sldId id="279" r:id="rId20"/>
    <p:sldId id="281" r:id="rId21"/>
    <p:sldId id="284" r:id="rId22"/>
    <p:sldId id="283" r:id="rId23"/>
    <p:sldId id="282" r:id="rId24"/>
    <p:sldId id="280"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7" d="100"/>
          <a:sy n="6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339B-08EA-4948-B06C-D3B1C2F18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32F0211-ED99-49EF-A369-76FDEB9547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525AAC5-F091-414F-89E5-67658A501D01}"/>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5" name="Footer Placeholder 4">
            <a:extLst>
              <a:ext uri="{FF2B5EF4-FFF2-40B4-BE49-F238E27FC236}">
                <a16:creationId xmlns:a16="http://schemas.microsoft.com/office/drawing/2014/main" id="{1A16C661-FEB1-4ED7-AC9A-96607AC27B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0C08DE-24B6-4DD9-83D9-75F6A4C86462}"/>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350665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828E-23AC-4A12-8674-AF1FF45303B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DC243E-6D64-49FD-9318-E971E5B36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A979D6-ECA3-4E0A-A004-C53530B92D72}"/>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5" name="Footer Placeholder 4">
            <a:extLst>
              <a:ext uri="{FF2B5EF4-FFF2-40B4-BE49-F238E27FC236}">
                <a16:creationId xmlns:a16="http://schemas.microsoft.com/office/drawing/2014/main" id="{CE2595F0-5836-4108-A3BA-C0F4FC34B6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0DAD4A-837D-4D47-AB04-F068987509BF}"/>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206501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EC2FD-C609-489B-B9D0-8FB8EE2EC2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A26A8B4-C243-49DF-BFC3-16ABFEDA6F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125485-7A02-491A-A770-6D0BBC1FEFAB}"/>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5" name="Footer Placeholder 4">
            <a:extLst>
              <a:ext uri="{FF2B5EF4-FFF2-40B4-BE49-F238E27FC236}">
                <a16:creationId xmlns:a16="http://schemas.microsoft.com/office/drawing/2014/main" id="{130441E8-F19B-464C-A54C-98D10ACB40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EC84AB-FB96-4087-9932-A294154969CD}"/>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365581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A432-E256-4A40-B40F-F75FA3AF84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0E8C557-1C2F-407C-84F1-EACEF4579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1733C4-81A4-4E8E-BFD9-9424E5D836FB}"/>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5" name="Footer Placeholder 4">
            <a:extLst>
              <a:ext uri="{FF2B5EF4-FFF2-40B4-BE49-F238E27FC236}">
                <a16:creationId xmlns:a16="http://schemas.microsoft.com/office/drawing/2014/main" id="{7302067F-80A8-483B-8509-F08A4EE474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877EE1-48A8-4543-8BBA-610A69035F42}"/>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12205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E61B-D3C0-4A40-97C3-F5497B50BC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5F0CC90-88AA-4DCF-A93D-AD1AB65DB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9D7863-D29D-487B-AA7E-8ABC28AA9C76}"/>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5" name="Footer Placeholder 4">
            <a:extLst>
              <a:ext uri="{FF2B5EF4-FFF2-40B4-BE49-F238E27FC236}">
                <a16:creationId xmlns:a16="http://schemas.microsoft.com/office/drawing/2014/main" id="{B76937E6-7C47-40BB-BC18-794D348D22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16343E-DAF5-4020-BC28-F3554C3D8036}"/>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355055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2BCE-0B5E-449E-A21D-4DC74101D5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5BEA69-7957-42D0-B607-8FC9134B6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A628FB5-152D-4A04-877A-63F4A5C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D05DEB9-EBD4-48F1-85F5-3FBC38718CA4}"/>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6" name="Footer Placeholder 5">
            <a:extLst>
              <a:ext uri="{FF2B5EF4-FFF2-40B4-BE49-F238E27FC236}">
                <a16:creationId xmlns:a16="http://schemas.microsoft.com/office/drawing/2014/main" id="{591534A1-1396-41FB-A251-99669F5D2C0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AF872A6-44D3-40E3-A961-16C2B896CFA9}"/>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39295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00D7-D931-4E91-8C23-9136148536D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27A440-662B-4D88-8E21-D6834DFDD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EFC765-5D3D-4400-89CD-7142B4C42D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842FD70-D925-4FEF-B27B-989B7E056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177DF3-8118-4CA4-9D05-418B50EBA3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BD88254-B3E8-4284-9D27-714477397BAD}"/>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8" name="Footer Placeholder 7">
            <a:extLst>
              <a:ext uri="{FF2B5EF4-FFF2-40B4-BE49-F238E27FC236}">
                <a16:creationId xmlns:a16="http://schemas.microsoft.com/office/drawing/2014/main" id="{E9BF90C7-8428-4C59-9014-D7CBCDE6DBE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B7DC404-002E-4493-BEA3-6BBC3E5B8AA2}"/>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376598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488F-84F8-4A3D-A919-4EF4CF166F9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C6CB097-BDCD-424A-998B-06D014F02516}"/>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4" name="Footer Placeholder 3">
            <a:extLst>
              <a:ext uri="{FF2B5EF4-FFF2-40B4-BE49-F238E27FC236}">
                <a16:creationId xmlns:a16="http://schemas.microsoft.com/office/drawing/2014/main" id="{DA1876D8-50D0-4EC4-AA90-CC4A119E857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056A8D7-7F92-4870-A388-BAFA74DE3E52}"/>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215507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1D0A1-0527-47E5-B337-211AC1D7277D}"/>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3" name="Footer Placeholder 2">
            <a:extLst>
              <a:ext uri="{FF2B5EF4-FFF2-40B4-BE49-F238E27FC236}">
                <a16:creationId xmlns:a16="http://schemas.microsoft.com/office/drawing/2014/main" id="{7BB921B9-9FC6-4C5F-AA2C-088380E48A5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0C4555F-B0CF-428E-AAB6-5AF6D21418E4}"/>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180038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81CC-01EE-415B-8419-C7B5DE84A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CF52572-8AFB-4C6F-AE56-69486B927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2D07198-677B-4C4F-8123-C39B38184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07D0E-449E-4B96-9B72-4429FC2CDA6D}"/>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6" name="Footer Placeholder 5">
            <a:extLst>
              <a:ext uri="{FF2B5EF4-FFF2-40B4-BE49-F238E27FC236}">
                <a16:creationId xmlns:a16="http://schemas.microsoft.com/office/drawing/2014/main" id="{C82AA128-2774-4B9C-99F4-71EEC36BE2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852D9B-FED4-42FD-88C5-71F8EA22B068}"/>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387161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3858-A7BA-4004-A79C-4BF6CF89B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1DA2E02-0782-4949-9107-9F123FBE1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D06B48B-994E-4852-A815-C856B3D94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01E769-3653-4CD7-BF92-3BADBC9ACC1D}"/>
              </a:ext>
            </a:extLst>
          </p:cNvPr>
          <p:cNvSpPr>
            <a:spLocks noGrp="1"/>
          </p:cNvSpPr>
          <p:nvPr>
            <p:ph type="dt" sz="half" idx="10"/>
          </p:nvPr>
        </p:nvSpPr>
        <p:spPr/>
        <p:txBody>
          <a:bodyPr/>
          <a:lstStyle/>
          <a:p>
            <a:fld id="{05D6EDCE-932B-4CBC-9C0A-D7C9021771EE}" type="datetimeFigureOut">
              <a:rPr lang="en-AU" smtClean="0"/>
              <a:t>4/05/2019</a:t>
            </a:fld>
            <a:endParaRPr lang="en-AU"/>
          </a:p>
        </p:txBody>
      </p:sp>
      <p:sp>
        <p:nvSpPr>
          <p:cNvPr id="6" name="Footer Placeholder 5">
            <a:extLst>
              <a:ext uri="{FF2B5EF4-FFF2-40B4-BE49-F238E27FC236}">
                <a16:creationId xmlns:a16="http://schemas.microsoft.com/office/drawing/2014/main" id="{D5EEDC65-1D58-4214-831E-90A8332E4EE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2C47C8-F3C4-4259-B365-9AF36A689767}"/>
              </a:ext>
            </a:extLst>
          </p:cNvPr>
          <p:cNvSpPr>
            <a:spLocks noGrp="1"/>
          </p:cNvSpPr>
          <p:nvPr>
            <p:ph type="sldNum" sz="quarter" idx="12"/>
          </p:nvPr>
        </p:nvSpPr>
        <p:spPr/>
        <p:txBody>
          <a:bodyPr/>
          <a:lstStyle/>
          <a:p>
            <a:fld id="{65AD826C-E089-4BF1-9C16-741D16CC780A}" type="slidenum">
              <a:rPr lang="en-AU" smtClean="0"/>
              <a:t>‹#›</a:t>
            </a:fld>
            <a:endParaRPr lang="en-AU"/>
          </a:p>
        </p:txBody>
      </p:sp>
    </p:spTree>
    <p:extLst>
      <p:ext uri="{BB962C8B-B14F-4D97-AF65-F5344CB8AC3E}">
        <p14:creationId xmlns:p14="http://schemas.microsoft.com/office/powerpoint/2010/main" val="267335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0EE91-356B-4A9A-B384-17546A9C6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E38E26D-8F8E-4B29-B22B-D3C23F133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C67538-CFF9-4FBC-97F9-5F218C76E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6EDCE-932B-4CBC-9C0A-D7C9021771EE}" type="datetimeFigureOut">
              <a:rPr lang="en-AU" smtClean="0"/>
              <a:t>4/05/2019</a:t>
            </a:fld>
            <a:endParaRPr lang="en-AU"/>
          </a:p>
        </p:txBody>
      </p:sp>
      <p:sp>
        <p:nvSpPr>
          <p:cNvPr id="5" name="Footer Placeholder 4">
            <a:extLst>
              <a:ext uri="{FF2B5EF4-FFF2-40B4-BE49-F238E27FC236}">
                <a16:creationId xmlns:a16="http://schemas.microsoft.com/office/drawing/2014/main" id="{A783506A-959C-4FD5-8A3A-0CFAE74DD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365A54C-3A5D-418F-B4EC-1EC29BE88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D826C-E089-4BF1-9C16-741D16CC780A}" type="slidenum">
              <a:rPr lang="en-AU" smtClean="0"/>
              <a:t>‹#›</a:t>
            </a:fld>
            <a:endParaRPr lang="en-AU"/>
          </a:p>
        </p:txBody>
      </p:sp>
    </p:spTree>
    <p:extLst>
      <p:ext uri="{BB962C8B-B14F-4D97-AF65-F5344CB8AC3E}">
        <p14:creationId xmlns:p14="http://schemas.microsoft.com/office/powerpoint/2010/main" val="21688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09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DDE6E3-41D0-4CC9-AF60-961DAE3DEA98}"/>
              </a:ext>
            </a:extLst>
          </p:cNvPr>
          <p:cNvSpPr txBox="1"/>
          <p:nvPr/>
        </p:nvSpPr>
        <p:spPr>
          <a:xfrm>
            <a:off x="1158948" y="1403499"/>
            <a:ext cx="10377377" cy="3694409"/>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AU"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you watch the video, ask yourself:</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do I like?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didn’t I like?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questions do I have?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504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0E87B5-9678-4FF0-9BC7-86DE8BA0505A}"/>
              </a:ext>
            </a:extLst>
          </p:cNvPr>
          <p:cNvSpPr txBox="1"/>
          <p:nvPr/>
        </p:nvSpPr>
        <p:spPr>
          <a:xfrm>
            <a:off x="2733675" y="2466975"/>
            <a:ext cx="7620000" cy="369332"/>
          </a:xfrm>
          <a:prstGeom prst="rect">
            <a:avLst/>
          </a:prstGeom>
          <a:noFill/>
        </p:spPr>
        <p:txBody>
          <a:bodyPr wrap="square" rtlCol="0">
            <a:spAutoFit/>
          </a:bodyPr>
          <a:lstStyle/>
          <a:p>
            <a:r>
              <a:rPr lang="en-AU" dirty="0">
                <a:solidFill>
                  <a:schemeClr val="bg1"/>
                </a:solidFill>
              </a:rPr>
              <a:t> http://www.youtube.com/watch?v=ihnzFH2L818</a:t>
            </a:r>
          </a:p>
        </p:txBody>
      </p:sp>
    </p:spTree>
    <p:extLst>
      <p:ext uri="{BB962C8B-B14F-4D97-AF65-F5344CB8AC3E}">
        <p14:creationId xmlns:p14="http://schemas.microsoft.com/office/powerpoint/2010/main" val="40230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DDE6E3-41D0-4CC9-AF60-961DAE3DEA98}"/>
              </a:ext>
            </a:extLst>
          </p:cNvPr>
          <p:cNvSpPr txBox="1"/>
          <p:nvPr/>
        </p:nvSpPr>
        <p:spPr>
          <a:xfrm>
            <a:off x="1158948" y="1403499"/>
            <a:ext cx="10377377" cy="2955746"/>
          </a:xfrm>
          <a:prstGeom prst="rect">
            <a:avLst/>
          </a:prstGeom>
          <a:noFill/>
        </p:spPr>
        <p:txBody>
          <a:bodyPr wrap="square" rtlCol="0">
            <a:spAutoFit/>
          </a:bodyPr>
          <a:lstStyle/>
          <a:p>
            <a:pPr marL="571500" marR="0" lvl="0" indent="-5715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What DID you like?</a:t>
            </a:r>
          </a:p>
          <a:p>
            <a:pPr marL="571500" marR="0" lvl="0" indent="-5715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What DIDN’T you like?</a:t>
            </a:r>
          </a:p>
          <a:p>
            <a:pPr marL="571500" marR="0" lvl="0" indent="-5715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What questions do you have?</a:t>
            </a:r>
          </a:p>
          <a:p>
            <a:pPr marL="0" marR="0" lvl="0" indent="0" defTabSz="914400" eaLnBrk="1" fontAlgn="auto" latinLnBrk="0" hangingPunct="1">
              <a:lnSpc>
                <a:spcPct val="150000"/>
              </a:lnSpc>
              <a:spcBef>
                <a:spcPts val="0"/>
              </a:spcBef>
              <a:spcAft>
                <a:spcPts val="0"/>
              </a:spcAft>
              <a:buClrTx/>
              <a:buSzTx/>
              <a:buFontTx/>
              <a:buNone/>
              <a:tabLst/>
              <a:defRPr/>
            </a:pPr>
            <a:endParaRPr kumimoji="0" lang="en-AU" sz="3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07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229E2-DB03-4FA1-BD7B-D9EEE7C748D0}"/>
              </a:ext>
            </a:extLst>
          </p:cNvPr>
          <p:cNvSpPr/>
          <p:nvPr/>
        </p:nvSpPr>
        <p:spPr>
          <a:xfrm>
            <a:off x="818147" y="345321"/>
            <a:ext cx="10972800" cy="4158190"/>
          </a:xfrm>
          <a:prstGeom prst="rect">
            <a:avLst/>
          </a:prstGeom>
        </p:spPr>
        <p:txBody>
          <a:bodyPr wrap="square">
            <a:spAutoFit/>
          </a:bodyPr>
          <a:lstStyle/>
          <a:p>
            <a:pPr>
              <a:lnSpc>
                <a:spcPct val="150000"/>
              </a:lnSpc>
            </a:pPr>
            <a:r>
              <a:rPr lang="en-AU" sz="3200" dirty="0">
                <a:solidFill>
                  <a:prstClr val="white"/>
                </a:solidFill>
                <a:latin typeface="Arial" panose="020B0604020202020204" pitchFamily="34" charset="0"/>
                <a:cs typeface="Arial" panose="020B0604020202020204" pitchFamily="34" charset="0"/>
              </a:rPr>
              <a:t>From ‘Vocation readings’ </a:t>
            </a:r>
          </a:p>
          <a:p>
            <a:pPr>
              <a:lnSpc>
                <a:spcPct val="150000"/>
              </a:lnSpc>
            </a:pPr>
            <a:r>
              <a:rPr lang="en-AU" sz="3200" dirty="0">
                <a:solidFill>
                  <a:prstClr val="white"/>
                </a:solidFill>
                <a:latin typeface="Arial" panose="020B0604020202020204" pitchFamily="34" charset="0"/>
                <a:cs typeface="Arial" panose="020B0604020202020204" pitchFamily="34" charset="0"/>
              </a:rPr>
              <a:t>Read ‘Vocation – Pathways’</a:t>
            </a:r>
          </a:p>
          <a:p>
            <a:pPr marL="914400" lvl="1"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What did this make you think about?</a:t>
            </a:r>
          </a:p>
          <a:p>
            <a:pPr marL="914400" lvl="1"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What questions does this make you want to ask?</a:t>
            </a:r>
          </a:p>
          <a:p>
            <a:pPr marL="914400" lvl="1"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What is your understanding of vocation?</a:t>
            </a:r>
          </a:p>
          <a:p>
            <a:pPr>
              <a:lnSpc>
                <a:spcPct val="150000"/>
              </a:lnSpc>
            </a:pPr>
            <a:endParaRPr lang="en-AU" dirty="0"/>
          </a:p>
        </p:txBody>
      </p:sp>
    </p:spTree>
    <p:extLst>
      <p:ext uri="{BB962C8B-B14F-4D97-AF65-F5344CB8AC3E}">
        <p14:creationId xmlns:p14="http://schemas.microsoft.com/office/powerpoint/2010/main" val="88254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229E2-DB03-4FA1-BD7B-D9EEE7C748D0}"/>
              </a:ext>
            </a:extLst>
          </p:cNvPr>
          <p:cNvSpPr/>
          <p:nvPr/>
        </p:nvSpPr>
        <p:spPr>
          <a:xfrm>
            <a:off x="834189" y="112710"/>
            <a:ext cx="10972800" cy="366574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3200" dirty="0">
                <a:solidFill>
                  <a:prstClr val="white"/>
                </a:solidFill>
                <a:latin typeface="Arial" panose="020B0604020202020204" pitchFamily="34" charset="0"/>
                <a:cs typeface="Arial" panose="020B0604020202020204" pitchFamily="34" charset="0"/>
              </a:rPr>
              <a:t>Read through </a:t>
            </a:r>
            <a:r>
              <a:rPr lang="en-AU" sz="3200" i="1" dirty="0">
                <a:solidFill>
                  <a:prstClr val="white"/>
                </a:solidFill>
                <a:latin typeface="Arial" panose="020B0604020202020204" pitchFamily="34" charset="0"/>
                <a:cs typeface="Arial" panose="020B0604020202020204" pitchFamily="34" charset="0"/>
              </a:rPr>
              <a:t>Vocational Practices</a:t>
            </a:r>
            <a:r>
              <a:rPr lang="en-AU" sz="3200" dirty="0">
                <a:solidFill>
                  <a:prstClr val="white"/>
                </a:solidFill>
                <a:latin typeface="Arial" panose="020B0604020202020204" pitchFamily="34" charset="0"/>
                <a:cs typeface="Arial" panose="020B0604020202020204" pitchFamily="34" charset="0"/>
              </a:rPr>
              <a:t> from </a:t>
            </a: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Growing Deep</a:t>
            </a:r>
            <a:endParaRPr kumimoji="0" lang="en-AU" sz="3200" b="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endParaRPr lang="en-AU" sz="3200" i="1" dirty="0">
              <a:solidFill>
                <a:prstClr val="white"/>
              </a:solidFill>
              <a:latin typeface="Arial" panose="020B0604020202020204" pitchFamily="34" charset="0"/>
              <a:cs typeface="Arial" panose="020B0604020202020204" pitchFamily="34" charset="0"/>
            </a:endParaRPr>
          </a:p>
          <a:p>
            <a:pPr lvl="0"/>
            <a:r>
              <a:rPr lang="en-AU" sz="3200" i="1" dirty="0">
                <a:solidFill>
                  <a:prstClr val="white"/>
                </a:solidFill>
                <a:latin typeface="Arial" panose="020B0604020202020204" pitchFamily="34" charset="0"/>
                <a:cs typeface="Arial" panose="020B0604020202020204" pitchFamily="34" charset="0"/>
              </a:rPr>
              <a:t>Based on that, and your knowledge of schools, list all the  and vocations required in a typical Lutheran school. Identify the vocation, and how it contributes to the mission and ministry of the school.  </a:t>
            </a:r>
            <a:endPar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3F8C3D8-5657-4919-A4F1-9EE8A77DCF2E}"/>
              </a:ext>
            </a:extLst>
          </p:cNvPr>
          <p:cNvSpPr/>
          <p:nvPr/>
        </p:nvSpPr>
        <p:spPr>
          <a:xfrm>
            <a:off x="834189" y="3553867"/>
            <a:ext cx="10972800" cy="12035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AU" sz="3200" i="1" dirty="0">
                <a:solidFill>
                  <a:prstClr val="white"/>
                </a:solidFill>
                <a:latin typeface="Arial" panose="020B0604020202020204" pitchFamily="34" charset="0"/>
                <a:cs typeface="Arial" panose="020B0604020202020204" pitchFamily="34" charset="0"/>
              </a:rPr>
              <a:t>Vocation			How it contributes  </a:t>
            </a:r>
            <a:endPar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AD60B586-AC1D-4004-BCAB-91BACFD04751}"/>
              </a:ext>
            </a:extLst>
          </p:cNvPr>
          <p:cNvCxnSpPr/>
          <p:nvPr/>
        </p:nvCxnSpPr>
        <p:spPr>
          <a:xfrm>
            <a:off x="5630779" y="3689684"/>
            <a:ext cx="0" cy="297581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0E7F4A-E500-4136-A8E6-E8B9CF34741E}"/>
              </a:ext>
            </a:extLst>
          </p:cNvPr>
          <p:cNvCxnSpPr>
            <a:cxnSpLocks/>
          </p:cNvCxnSpPr>
          <p:nvPr/>
        </p:nvCxnSpPr>
        <p:spPr>
          <a:xfrm>
            <a:off x="1524000" y="4363452"/>
            <a:ext cx="83739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65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229E2-DB03-4FA1-BD7B-D9EEE7C748D0}"/>
              </a:ext>
            </a:extLst>
          </p:cNvPr>
          <p:cNvSpPr/>
          <p:nvPr/>
        </p:nvSpPr>
        <p:spPr>
          <a:xfrm>
            <a:off x="818147" y="345321"/>
            <a:ext cx="10972800" cy="4444807"/>
          </a:xfrm>
          <a:prstGeom prst="rect">
            <a:avLst/>
          </a:prstGeom>
        </p:spPr>
        <p:txBody>
          <a:bodyPr wrap="square">
            <a:spAutoFit/>
          </a:bodyPr>
          <a:lstStyle/>
          <a:p>
            <a:pPr lvl="0">
              <a:lnSpc>
                <a:spcPct val="150000"/>
              </a:lnSpc>
            </a:pPr>
            <a:r>
              <a:rPr lang="en-AU" sz="3200" dirty="0">
                <a:solidFill>
                  <a:prstClr val="white"/>
                </a:solidFill>
                <a:latin typeface="Arial" panose="020B0604020202020204" pitchFamily="34" charset="0"/>
                <a:cs typeface="Arial" panose="020B0604020202020204" pitchFamily="34" charset="0"/>
              </a:rPr>
              <a:t>Identify a person from your learning community who contributes to building community which is not part of their job description. </a:t>
            </a:r>
            <a:endPar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are they?</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do they do?</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3200" dirty="0">
                <a:solidFill>
                  <a:prstClr val="white"/>
                </a:solidFill>
                <a:latin typeface="Arial" panose="020B0604020202020204" pitchFamily="34" charset="0"/>
                <a:cs typeface="Arial" panose="020B0604020202020204" pitchFamily="34" charset="0"/>
              </a:rPr>
              <a:t>How do they do it?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5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229E2-DB03-4FA1-BD7B-D9EEE7C748D0}"/>
              </a:ext>
            </a:extLst>
          </p:cNvPr>
          <p:cNvSpPr/>
          <p:nvPr/>
        </p:nvSpPr>
        <p:spPr>
          <a:xfrm>
            <a:off x="834189" y="112710"/>
            <a:ext cx="10972800" cy="120353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vocations….</a:t>
            </a: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3F8C3D8-5657-4919-A4F1-9EE8A77DCF2E}"/>
              </a:ext>
            </a:extLst>
          </p:cNvPr>
          <p:cNvSpPr/>
          <p:nvPr/>
        </p:nvSpPr>
        <p:spPr>
          <a:xfrm>
            <a:off x="834189" y="1035254"/>
            <a:ext cx="10972800" cy="12035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Vocation			How it contributes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AD60B586-AC1D-4004-BCAB-91BACFD04751}"/>
              </a:ext>
            </a:extLst>
          </p:cNvPr>
          <p:cNvCxnSpPr>
            <a:cxnSpLocks/>
          </p:cNvCxnSpPr>
          <p:nvPr/>
        </p:nvCxnSpPr>
        <p:spPr>
          <a:xfrm flipH="1">
            <a:off x="5630779" y="786063"/>
            <a:ext cx="64168" cy="58794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0E7F4A-E500-4136-A8E6-E8B9CF34741E}"/>
              </a:ext>
            </a:extLst>
          </p:cNvPr>
          <p:cNvCxnSpPr>
            <a:cxnSpLocks/>
          </p:cNvCxnSpPr>
          <p:nvPr/>
        </p:nvCxnSpPr>
        <p:spPr>
          <a:xfrm>
            <a:off x="1652337" y="1941094"/>
            <a:ext cx="83739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53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229E2-DB03-4FA1-BD7B-D9EEE7C748D0}"/>
              </a:ext>
            </a:extLst>
          </p:cNvPr>
          <p:cNvSpPr/>
          <p:nvPr/>
        </p:nvSpPr>
        <p:spPr>
          <a:xfrm>
            <a:off x="834189" y="112710"/>
            <a:ext cx="10972800" cy="120353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vocations….</a:t>
            </a: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3F8C3D8-5657-4919-A4F1-9EE8A77DCF2E}"/>
              </a:ext>
            </a:extLst>
          </p:cNvPr>
          <p:cNvSpPr/>
          <p:nvPr/>
        </p:nvSpPr>
        <p:spPr>
          <a:xfrm>
            <a:off x="834189" y="1035254"/>
            <a:ext cx="10972800" cy="12035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Vocation			How it contributes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AD60B586-AC1D-4004-BCAB-91BACFD04751}"/>
              </a:ext>
            </a:extLst>
          </p:cNvPr>
          <p:cNvCxnSpPr>
            <a:cxnSpLocks/>
          </p:cNvCxnSpPr>
          <p:nvPr/>
        </p:nvCxnSpPr>
        <p:spPr>
          <a:xfrm flipH="1">
            <a:off x="5630779" y="786063"/>
            <a:ext cx="64168" cy="58794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0E7F4A-E500-4136-A8E6-E8B9CF34741E}"/>
              </a:ext>
            </a:extLst>
          </p:cNvPr>
          <p:cNvCxnSpPr>
            <a:cxnSpLocks/>
          </p:cNvCxnSpPr>
          <p:nvPr/>
        </p:nvCxnSpPr>
        <p:spPr>
          <a:xfrm>
            <a:off x="1652337" y="1941094"/>
            <a:ext cx="83739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B24D6C7-A54C-4C52-94CD-DAD2EB470D1F}"/>
              </a:ext>
            </a:extLst>
          </p:cNvPr>
          <p:cNvSpPr/>
          <p:nvPr/>
        </p:nvSpPr>
        <p:spPr>
          <a:xfrm>
            <a:off x="376989" y="3247122"/>
            <a:ext cx="5157537" cy="2554545"/>
          </a:xfrm>
          <a:prstGeom prst="rect">
            <a:avLst/>
          </a:prstGeom>
        </p:spPr>
        <p:txBody>
          <a:bodyPr wrap="square">
            <a:spAutoFit/>
          </a:bodyPr>
          <a:lstStyle/>
          <a:p>
            <a:pPr lvl="0">
              <a:defRPr/>
            </a:pPr>
            <a:r>
              <a:rPr lang="en-AU" sz="3200" i="1" dirty="0">
                <a:solidFill>
                  <a:prstClr val="white"/>
                </a:solidFill>
                <a:latin typeface="Arial" panose="020B0604020202020204" pitchFamily="34" charset="0"/>
                <a:cs typeface="Arial" panose="020B0604020202020204" pitchFamily="34" charset="0"/>
              </a:rPr>
              <a:t>What are some of the challenges you have faced in relation to fulfilling your different areas of responsibility?</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CEA0C47-CEB9-462F-B861-D8143CF3044D}"/>
              </a:ext>
            </a:extLst>
          </p:cNvPr>
          <p:cNvSpPr/>
          <p:nvPr/>
        </p:nvSpPr>
        <p:spPr>
          <a:xfrm>
            <a:off x="6432905" y="3247123"/>
            <a:ext cx="5157537" cy="2554545"/>
          </a:xfrm>
          <a:prstGeom prst="rect">
            <a:avLst/>
          </a:prstGeom>
        </p:spPr>
        <p:txBody>
          <a:bodyPr wrap="square">
            <a:spAutoFit/>
          </a:bodyPr>
          <a:lstStyle/>
          <a:p>
            <a:pPr lvl="0">
              <a:defRPr/>
            </a:pPr>
            <a:r>
              <a:rPr lang="en-AU" sz="3200" i="1" dirty="0">
                <a:solidFill>
                  <a:prstClr val="white"/>
                </a:solidFill>
                <a:latin typeface="Arial" panose="020B0604020202020204" pitchFamily="34" charset="0"/>
                <a:cs typeface="Arial" panose="020B0604020202020204" pitchFamily="34" charset="0"/>
              </a:rPr>
              <a:t>What are some ways of ensuring that our areas of responsibility receive the time and attention they require?</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76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229E2-DB03-4FA1-BD7B-D9EEE7C748D0}"/>
              </a:ext>
            </a:extLst>
          </p:cNvPr>
          <p:cNvSpPr/>
          <p:nvPr/>
        </p:nvSpPr>
        <p:spPr>
          <a:xfrm>
            <a:off x="818147" y="345321"/>
            <a:ext cx="5344528" cy="5922134"/>
          </a:xfrm>
          <a:prstGeom prst="rect">
            <a:avLst/>
          </a:prstGeom>
        </p:spPr>
        <p:txBody>
          <a:bodyPr wrap="square">
            <a:spAutoFit/>
          </a:bodyPr>
          <a:lstStyle/>
          <a:p>
            <a:pPr>
              <a:lnSpc>
                <a:spcPct val="150000"/>
              </a:lnSpc>
            </a:pPr>
            <a:r>
              <a:rPr lang="en-AU" sz="3200" dirty="0">
                <a:solidFill>
                  <a:prstClr val="white"/>
                </a:solidFill>
                <a:latin typeface="Arial" panose="020B0604020202020204" pitchFamily="34" charset="0"/>
                <a:cs typeface="Arial" panose="020B0604020202020204" pitchFamily="34" charset="0"/>
              </a:rPr>
              <a:t>					</a:t>
            </a:r>
          </a:p>
          <a:p>
            <a:pPr>
              <a:lnSpc>
                <a:spcPct val="150000"/>
              </a:lnSpc>
            </a:pPr>
            <a:r>
              <a:rPr lang="en-AU" sz="3200" dirty="0">
                <a:solidFill>
                  <a:prstClr val="white"/>
                </a:solidFill>
                <a:latin typeface="Arial" panose="020B0604020202020204" pitchFamily="34" charset="0"/>
                <a:cs typeface="Arial" panose="020B0604020202020204" pitchFamily="34" charset="0"/>
              </a:rPr>
              <a:t>Components of Vocation 	</a:t>
            </a:r>
          </a:p>
          <a:p>
            <a:pPr marL="1371600" lvl="2"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a:t>
            </a:r>
          </a:p>
          <a:p>
            <a:pPr marL="1371600" lvl="2"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a:t>
            </a:r>
          </a:p>
          <a:p>
            <a:pPr marL="1371600" lvl="2"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a:t>
            </a:r>
          </a:p>
          <a:p>
            <a:pPr>
              <a:lnSpc>
                <a:spcPct val="150000"/>
              </a:lnSpc>
            </a:pPr>
            <a:endParaRPr lang="en-AU" sz="3200" dirty="0">
              <a:solidFill>
                <a:prstClr val="white"/>
              </a:solidFill>
              <a:latin typeface="Arial" panose="020B0604020202020204" pitchFamily="34" charset="0"/>
              <a:cs typeface="Arial" panose="020B0604020202020204" pitchFamily="34" charset="0"/>
            </a:endParaRPr>
          </a:p>
          <a:p>
            <a:pPr>
              <a:lnSpc>
                <a:spcPct val="150000"/>
              </a:lnSpc>
            </a:pPr>
            <a:endParaRPr lang="en-AU" sz="3200" dirty="0">
              <a:solidFill>
                <a:prstClr val="white"/>
              </a:solidFill>
              <a:latin typeface="Arial" panose="020B0604020202020204" pitchFamily="34" charset="0"/>
              <a:cs typeface="Arial" panose="020B0604020202020204" pitchFamily="34" charset="0"/>
            </a:endParaRPr>
          </a:p>
          <a:p>
            <a:pPr>
              <a:lnSpc>
                <a:spcPct val="150000"/>
              </a:lnSpc>
            </a:pPr>
            <a:r>
              <a:rPr lang="en-AU" sz="3200" dirty="0">
                <a:solidFill>
                  <a:prstClr val="white"/>
                </a:solidFill>
                <a:latin typeface="Arial" panose="020B0604020202020204" pitchFamily="34" charset="0"/>
                <a:cs typeface="Arial" panose="020B0604020202020204" pitchFamily="34" charset="0"/>
              </a:rPr>
              <a:t>C</a:t>
            </a:r>
            <a:r>
              <a:rPr lang="en-AU" sz="3200" dirty="0">
                <a:solidFill>
                  <a:schemeClr val="bg1"/>
                </a:solidFill>
              </a:rPr>
              <a:t>ontribute on Padlet</a:t>
            </a:r>
          </a:p>
        </p:txBody>
      </p:sp>
      <p:sp>
        <p:nvSpPr>
          <p:cNvPr id="4" name="Rectangle 3">
            <a:extLst>
              <a:ext uri="{FF2B5EF4-FFF2-40B4-BE49-F238E27FC236}">
                <a16:creationId xmlns:a16="http://schemas.microsoft.com/office/drawing/2014/main" id="{DF18123E-6FFA-4030-9498-6764262EE1F3}"/>
              </a:ext>
            </a:extLst>
          </p:cNvPr>
          <p:cNvSpPr/>
          <p:nvPr/>
        </p:nvSpPr>
        <p:spPr>
          <a:xfrm>
            <a:off x="5848351" y="345321"/>
            <a:ext cx="6105524" cy="5922134"/>
          </a:xfrm>
          <a:prstGeom prst="rect">
            <a:avLst/>
          </a:prstGeom>
        </p:spPr>
        <p:txBody>
          <a:bodyPr wrap="square">
            <a:spAutoFit/>
          </a:bodyPr>
          <a:lstStyle/>
          <a:p>
            <a:pPr>
              <a:lnSpc>
                <a:spcPct val="150000"/>
              </a:lnSpc>
            </a:pPr>
            <a:r>
              <a:rPr lang="en-AU" sz="3200" dirty="0">
                <a:solidFill>
                  <a:prstClr val="white"/>
                </a:solidFill>
                <a:latin typeface="Arial" panose="020B0604020202020204" pitchFamily="34" charset="0"/>
                <a:cs typeface="Arial" panose="020B0604020202020204" pitchFamily="34" charset="0"/>
              </a:rPr>
              <a:t>For each component of Vocation 	the implication is:</a:t>
            </a:r>
          </a:p>
          <a:p>
            <a:pPr marL="1371600" lvl="2"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a:t>
            </a:r>
          </a:p>
          <a:p>
            <a:pPr marL="1371600" lvl="2"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a:t>
            </a:r>
          </a:p>
          <a:p>
            <a:pPr marL="1371600" lvl="2"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a:t>
            </a:r>
          </a:p>
          <a:p>
            <a:pPr>
              <a:lnSpc>
                <a:spcPct val="150000"/>
              </a:lnSpc>
            </a:pPr>
            <a:endParaRPr lang="en-AU" sz="3200" dirty="0">
              <a:solidFill>
                <a:prstClr val="white"/>
              </a:solidFill>
              <a:latin typeface="Arial" panose="020B0604020202020204" pitchFamily="34" charset="0"/>
              <a:cs typeface="Arial" panose="020B0604020202020204" pitchFamily="34" charset="0"/>
            </a:endParaRPr>
          </a:p>
          <a:p>
            <a:pPr>
              <a:lnSpc>
                <a:spcPct val="150000"/>
              </a:lnSpc>
            </a:pPr>
            <a:endParaRPr lang="en-AU" sz="3200" dirty="0">
              <a:solidFill>
                <a:prstClr val="white"/>
              </a:solidFill>
              <a:latin typeface="Arial" panose="020B0604020202020204" pitchFamily="34" charset="0"/>
              <a:cs typeface="Arial" panose="020B0604020202020204" pitchFamily="34" charset="0"/>
            </a:endParaRPr>
          </a:p>
          <a:p>
            <a:pPr>
              <a:lnSpc>
                <a:spcPct val="150000"/>
              </a:lnSpc>
            </a:pPr>
            <a:endParaRPr lang="en-AU" sz="3200" dirty="0">
              <a:solidFill>
                <a:schemeClr val="bg1"/>
              </a:solidFill>
            </a:endParaRPr>
          </a:p>
        </p:txBody>
      </p:sp>
    </p:spTree>
    <p:extLst>
      <p:ext uri="{BB962C8B-B14F-4D97-AF65-F5344CB8AC3E}">
        <p14:creationId xmlns:p14="http://schemas.microsoft.com/office/powerpoint/2010/main" val="271551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229E2-DB03-4FA1-BD7B-D9EEE7C748D0}"/>
              </a:ext>
            </a:extLst>
          </p:cNvPr>
          <p:cNvSpPr/>
          <p:nvPr/>
        </p:nvSpPr>
        <p:spPr>
          <a:xfrm>
            <a:off x="818147" y="345321"/>
            <a:ext cx="10972800" cy="518667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do the following texts speak into our understanding of Vocation?</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Corinthians 12:12 – 13:7</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John 4:1 - 10</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Calibri" panose="020F0502020204030204"/>
                <a:ea typeface="+mn-ea"/>
                <a:cs typeface="+mn-cs"/>
              </a:rPr>
              <a:t>Contribute on Padlet</a:t>
            </a:r>
          </a:p>
        </p:txBody>
      </p:sp>
    </p:spTree>
    <p:extLst>
      <p:ext uri="{BB962C8B-B14F-4D97-AF65-F5344CB8AC3E}">
        <p14:creationId xmlns:p14="http://schemas.microsoft.com/office/powerpoint/2010/main" val="226889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3950D-AD38-4EA9-B2F9-C5A3B18C74A9}"/>
              </a:ext>
            </a:extLst>
          </p:cNvPr>
          <p:cNvSpPr txBox="1"/>
          <p:nvPr/>
        </p:nvSpPr>
        <p:spPr>
          <a:xfrm>
            <a:off x="1466851" y="1900989"/>
            <a:ext cx="9791700" cy="2217082"/>
          </a:xfrm>
          <a:prstGeom prst="rect">
            <a:avLst/>
          </a:prstGeom>
          <a:noFill/>
        </p:spPr>
        <p:txBody>
          <a:bodyPr wrap="square" rtlCol="0">
            <a:spAutoFit/>
          </a:bodyPr>
          <a:lstStyle/>
          <a:p>
            <a:pPr>
              <a:lnSpc>
                <a:spcPct val="150000"/>
              </a:lnSpc>
            </a:pPr>
            <a:r>
              <a:rPr lang="en-AU" sz="3200" dirty="0">
                <a:solidFill>
                  <a:schemeClr val="bg1"/>
                </a:solidFill>
                <a:latin typeface="Arial" panose="020B0604020202020204" pitchFamily="34" charset="0"/>
                <a:cs typeface="Arial" panose="020B0604020202020204" pitchFamily="34" charset="0"/>
              </a:rPr>
              <a:t>What are the attributes of a flourishing community?</a:t>
            </a:r>
          </a:p>
          <a:p>
            <a:pPr marL="914400" lvl="1" indent="-457200">
              <a:lnSpc>
                <a:spcPct val="150000"/>
              </a:lnSpc>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Sticky note</a:t>
            </a:r>
          </a:p>
          <a:p>
            <a:pPr marL="914400" lvl="1" indent="-457200">
              <a:lnSpc>
                <a:spcPct val="150000"/>
              </a:lnSpc>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Sort &amp; cluster</a:t>
            </a:r>
          </a:p>
        </p:txBody>
      </p:sp>
    </p:spTree>
    <p:extLst>
      <p:ext uri="{BB962C8B-B14F-4D97-AF65-F5344CB8AC3E}">
        <p14:creationId xmlns:p14="http://schemas.microsoft.com/office/powerpoint/2010/main" val="405510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a:t>
            </a:r>
          </a:p>
        </p:txBody>
      </p:sp>
      <p:sp>
        <p:nvSpPr>
          <p:cNvPr id="3" name="Isosceles Triangle 2">
            <a:extLst>
              <a:ext uri="{FF2B5EF4-FFF2-40B4-BE49-F238E27FC236}">
                <a16:creationId xmlns:a16="http://schemas.microsoft.com/office/drawing/2014/main" id="{E148A792-0644-41E2-BA15-A9423D9543F6}"/>
              </a:ext>
            </a:extLst>
          </p:cNvPr>
          <p:cNvSpPr/>
          <p:nvPr/>
        </p:nvSpPr>
        <p:spPr>
          <a:xfrm>
            <a:off x="4002505" y="1728536"/>
            <a:ext cx="4186989" cy="2987843"/>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738B38B3-1C9B-4A15-AB16-9770CD39D4C2}"/>
              </a:ext>
            </a:extLst>
          </p:cNvPr>
          <p:cNvSpPr/>
          <p:nvPr/>
        </p:nvSpPr>
        <p:spPr>
          <a:xfrm>
            <a:off x="2582779" y="2695074"/>
            <a:ext cx="7234989" cy="537410"/>
          </a:xfrm>
          <a:custGeom>
            <a:avLst/>
            <a:gdLst>
              <a:gd name="connsiteX0" fmla="*/ 0 w 7234989"/>
              <a:gd name="connsiteY0" fmla="*/ 409073 h 537410"/>
              <a:gd name="connsiteX1" fmla="*/ 48126 w 7234989"/>
              <a:gd name="connsiteY1" fmla="*/ 368968 h 537410"/>
              <a:gd name="connsiteX2" fmla="*/ 64168 w 7234989"/>
              <a:gd name="connsiteY2" fmla="*/ 344905 h 537410"/>
              <a:gd name="connsiteX3" fmla="*/ 88232 w 7234989"/>
              <a:gd name="connsiteY3" fmla="*/ 320842 h 537410"/>
              <a:gd name="connsiteX4" fmla="*/ 104274 w 7234989"/>
              <a:gd name="connsiteY4" fmla="*/ 296779 h 537410"/>
              <a:gd name="connsiteX5" fmla="*/ 152400 w 7234989"/>
              <a:gd name="connsiteY5" fmla="*/ 256673 h 537410"/>
              <a:gd name="connsiteX6" fmla="*/ 192505 w 7234989"/>
              <a:gd name="connsiteY6" fmla="*/ 208547 h 537410"/>
              <a:gd name="connsiteX7" fmla="*/ 216568 w 7234989"/>
              <a:gd name="connsiteY7" fmla="*/ 192505 h 537410"/>
              <a:gd name="connsiteX8" fmla="*/ 248653 w 7234989"/>
              <a:gd name="connsiteY8" fmla="*/ 152400 h 537410"/>
              <a:gd name="connsiteX9" fmla="*/ 264695 w 7234989"/>
              <a:gd name="connsiteY9" fmla="*/ 128337 h 537410"/>
              <a:gd name="connsiteX10" fmla="*/ 288758 w 7234989"/>
              <a:gd name="connsiteY10" fmla="*/ 120315 h 537410"/>
              <a:gd name="connsiteX11" fmla="*/ 376989 w 7234989"/>
              <a:gd name="connsiteY11" fmla="*/ 80210 h 537410"/>
              <a:gd name="connsiteX12" fmla="*/ 417095 w 7234989"/>
              <a:gd name="connsiteY12" fmla="*/ 72189 h 537410"/>
              <a:gd name="connsiteX13" fmla="*/ 457200 w 7234989"/>
              <a:gd name="connsiteY13" fmla="*/ 56147 h 537410"/>
              <a:gd name="connsiteX14" fmla="*/ 489284 w 7234989"/>
              <a:gd name="connsiteY14" fmla="*/ 48126 h 537410"/>
              <a:gd name="connsiteX15" fmla="*/ 521368 w 7234989"/>
              <a:gd name="connsiteY15" fmla="*/ 32084 h 537410"/>
              <a:gd name="connsiteX16" fmla="*/ 545432 w 7234989"/>
              <a:gd name="connsiteY16" fmla="*/ 24063 h 537410"/>
              <a:gd name="connsiteX17" fmla="*/ 569495 w 7234989"/>
              <a:gd name="connsiteY17" fmla="*/ 8021 h 537410"/>
              <a:gd name="connsiteX18" fmla="*/ 633663 w 7234989"/>
              <a:gd name="connsiteY18" fmla="*/ 0 h 537410"/>
              <a:gd name="connsiteX19" fmla="*/ 954505 w 7234989"/>
              <a:gd name="connsiteY19" fmla="*/ 8021 h 537410"/>
              <a:gd name="connsiteX20" fmla="*/ 1002632 w 7234989"/>
              <a:gd name="connsiteY20" fmla="*/ 16042 h 537410"/>
              <a:gd name="connsiteX21" fmla="*/ 1082842 w 7234989"/>
              <a:gd name="connsiteY21" fmla="*/ 24063 h 537410"/>
              <a:gd name="connsiteX22" fmla="*/ 1155032 w 7234989"/>
              <a:gd name="connsiteY22" fmla="*/ 48126 h 537410"/>
              <a:gd name="connsiteX23" fmla="*/ 1187116 w 7234989"/>
              <a:gd name="connsiteY23" fmla="*/ 56147 h 537410"/>
              <a:gd name="connsiteX24" fmla="*/ 1235242 w 7234989"/>
              <a:gd name="connsiteY24" fmla="*/ 80210 h 537410"/>
              <a:gd name="connsiteX25" fmla="*/ 1291389 w 7234989"/>
              <a:gd name="connsiteY25" fmla="*/ 104273 h 537410"/>
              <a:gd name="connsiteX26" fmla="*/ 1307432 w 7234989"/>
              <a:gd name="connsiteY26" fmla="*/ 120315 h 537410"/>
              <a:gd name="connsiteX27" fmla="*/ 1331495 w 7234989"/>
              <a:gd name="connsiteY27" fmla="*/ 128337 h 537410"/>
              <a:gd name="connsiteX28" fmla="*/ 1379621 w 7234989"/>
              <a:gd name="connsiteY28" fmla="*/ 176463 h 537410"/>
              <a:gd name="connsiteX29" fmla="*/ 1403684 w 7234989"/>
              <a:gd name="connsiteY29" fmla="*/ 192505 h 537410"/>
              <a:gd name="connsiteX30" fmla="*/ 1427747 w 7234989"/>
              <a:gd name="connsiteY30" fmla="*/ 216568 h 537410"/>
              <a:gd name="connsiteX31" fmla="*/ 1459832 w 7234989"/>
              <a:gd name="connsiteY31" fmla="*/ 232610 h 537410"/>
              <a:gd name="connsiteX32" fmla="*/ 1507958 w 7234989"/>
              <a:gd name="connsiteY32" fmla="*/ 272715 h 537410"/>
              <a:gd name="connsiteX33" fmla="*/ 1524000 w 7234989"/>
              <a:gd name="connsiteY33" fmla="*/ 288758 h 537410"/>
              <a:gd name="connsiteX34" fmla="*/ 1548063 w 7234989"/>
              <a:gd name="connsiteY34" fmla="*/ 304800 h 537410"/>
              <a:gd name="connsiteX35" fmla="*/ 1596189 w 7234989"/>
              <a:gd name="connsiteY35" fmla="*/ 336884 h 537410"/>
              <a:gd name="connsiteX36" fmla="*/ 1644316 w 7234989"/>
              <a:gd name="connsiteY36" fmla="*/ 376989 h 537410"/>
              <a:gd name="connsiteX37" fmla="*/ 1668379 w 7234989"/>
              <a:gd name="connsiteY37" fmla="*/ 385010 h 537410"/>
              <a:gd name="connsiteX38" fmla="*/ 1692442 w 7234989"/>
              <a:gd name="connsiteY38" fmla="*/ 401052 h 537410"/>
              <a:gd name="connsiteX39" fmla="*/ 1724526 w 7234989"/>
              <a:gd name="connsiteY39" fmla="*/ 409073 h 537410"/>
              <a:gd name="connsiteX40" fmla="*/ 1748589 w 7234989"/>
              <a:gd name="connsiteY40" fmla="*/ 417094 h 537410"/>
              <a:gd name="connsiteX41" fmla="*/ 1788695 w 7234989"/>
              <a:gd name="connsiteY41" fmla="*/ 425115 h 537410"/>
              <a:gd name="connsiteX42" fmla="*/ 1812758 w 7234989"/>
              <a:gd name="connsiteY42" fmla="*/ 433137 h 537410"/>
              <a:gd name="connsiteX43" fmla="*/ 1900989 w 7234989"/>
              <a:gd name="connsiteY43" fmla="*/ 441158 h 537410"/>
              <a:gd name="connsiteX44" fmla="*/ 1973179 w 7234989"/>
              <a:gd name="connsiteY44" fmla="*/ 457200 h 537410"/>
              <a:gd name="connsiteX45" fmla="*/ 2013284 w 7234989"/>
              <a:gd name="connsiteY45" fmla="*/ 465221 h 537410"/>
              <a:gd name="connsiteX46" fmla="*/ 2085474 w 7234989"/>
              <a:gd name="connsiteY46" fmla="*/ 497305 h 537410"/>
              <a:gd name="connsiteX47" fmla="*/ 2197768 w 7234989"/>
              <a:gd name="connsiteY47" fmla="*/ 489284 h 537410"/>
              <a:gd name="connsiteX48" fmla="*/ 2229853 w 7234989"/>
              <a:gd name="connsiteY48" fmla="*/ 465221 h 537410"/>
              <a:gd name="connsiteX49" fmla="*/ 2253916 w 7234989"/>
              <a:gd name="connsiteY49" fmla="*/ 449179 h 537410"/>
              <a:gd name="connsiteX50" fmla="*/ 2294021 w 7234989"/>
              <a:gd name="connsiteY50" fmla="*/ 433137 h 537410"/>
              <a:gd name="connsiteX51" fmla="*/ 2318084 w 7234989"/>
              <a:gd name="connsiteY51" fmla="*/ 425115 h 537410"/>
              <a:gd name="connsiteX52" fmla="*/ 2374232 w 7234989"/>
              <a:gd name="connsiteY52" fmla="*/ 401052 h 537410"/>
              <a:gd name="connsiteX53" fmla="*/ 2470484 w 7234989"/>
              <a:gd name="connsiteY53" fmla="*/ 336884 h 537410"/>
              <a:gd name="connsiteX54" fmla="*/ 2494547 w 7234989"/>
              <a:gd name="connsiteY54" fmla="*/ 320842 h 537410"/>
              <a:gd name="connsiteX55" fmla="*/ 2526632 w 7234989"/>
              <a:gd name="connsiteY55" fmla="*/ 312821 h 537410"/>
              <a:gd name="connsiteX56" fmla="*/ 2590800 w 7234989"/>
              <a:gd name="connsiteY56" fmla="*/ 264694 h 537410"/>
              <a:gd name="connsiteX57" fmla="*/ 2614863 w 7234989"/>
              <a:gd name="connsiteY57" fmla="*/ 240631 h 537410"/>
              <a:gd name="connsiteX58" fmla="*/ 2679032 w 7234989"/>
              <a:gd name="connsiteY58" fmla="*/ 192505 h 537410"/>
              <a:gd name="connsiteX59" fmla="*/ 2711116 w 7234989"/>
              <a:gd name="connsiteY59" fmla="*/ 168442 h 537410"/>
              <a:gd name="connsiteX60" fmla="*/ 2775284 w 7234989"/>
              <a:gd name="connsiteY60" fmla="*/ 128337 h 537410"/>
              <a:gd name="connsiteX61" fmla="*/ 2807368 w 7234989"/>
              <a:gd name="connsiteY61" fmla="*/ 120315 h 537410"/>
              <a:gd name="connsiteX62" fmla="*/ 2831432 w 7234989"/>
              <a:gd name="connsiteY62" fmla="*/ 104273 h 537410"/>
              <a:gd name="connsiteX63" fmla="*/ 2911642 w 7234989"/>
              <a:gd name="connsiteY63" fmla="*/ 120315 h 537410"/>
              <a:gd name="connsiteX64" fmla="*/ 2951747 w 7234989"/>
              <a:gd name="connsiteY64" fmla="*/ 128337 h 537410"/>
              <a:gd name="connsiteX65" fmla="*/ 2975810 w 7234989"/>
              <a:gd name="connsiteY65" fmla="*/ 136358 h 537410"/>
              <a:gd name="connsiteX66" fmla="*/ 3007895 w 7234989"/>
              <a:gd name="connsiteY66" fmla="*/ 144379 h 537410"/>
              <a:gd name="connsiteX67" fmla="*/ 3031958 w 7234989"/>
              <a:gd name="connsiteY67" fmla="*/ 152400 h 537410"/>
              <a:gd name="connsiteX68" fmla="*/ 3072063 w 7234989"/>
              <a:gd name="connsiteY68" fmla="*/ 160421 h 537410"/>
              <a:gd name="connsiteX69" fmla="*/ 3128210 w 7234989"/>
              <a:gd name="connsiteY69" fmla="*/ 184484 h 537410"/>
              <a:gd name="connsiteX70" fmla="*/ 3176337 w 7234989"/>
              <a:gd name="connsiteY70" fmla="*/ 192505 h 537410"/>
              <a:gd name="connsiteX71" fmla="*/ 3224463 w 7234989"/>
              <a:gd name="connsiteY71" fmla="*/ 208547 h 537410"/>
              <a:gd name="connsiteX72" fmla="*/ 3256547 w 7234989"/>
              <a:gd name="connsiteY72" fmla="*/ 224589 h 537410"/>
              <a:gd name="connsiteX73" fmla="*/ 3320716 w 7234989"/>
              <a:gd name="connsiteY73" fmla="*/ 240631 h 537410"/>
              <a:gd name="connsiteX74" fmla="*/ 3344779 w 7234989"/>
              <a:gd name="connsiteY74" fmla="*/ 256673 h 537410"/>
              <a:gd name="connsiteX75" fmla="*/ 3392905 w 7234989"/>
              <a:gd name="connsiteY75" fmla="*/ 272715 h 537410"/>
              <a:gd name="connsiteX76" fmla="*/ 3408947 w 7234989"/>
              <a:gd name="connsiteY76" fmla="*/ 288758 h 537410"/>
              <a:gd name="connsiteX77" fmla="*/ 3433010 w 7234989"/>
              <a:gd name="connsiteY77" fmla="*/ 320842 h 537410"/>
              <a:gd name="connsiteX78" fmla="*/ 3457074 w 7234989"/>
              <a:gd name="connsiteY78" fmla="*/ 328863 h 537410"/>
              <a:gd name="connsiteX79" fmla="*/ 3489158 w 7234989"/>
              <a:gd name="connsiteY79" fmla="*/ 352926 h 537410"/>
              <a:gd name="connsiteX80" fmla="*/ 3545305 w 7234989"/>
              <a:gd name="connsiteY80" fmla="*/ 401052 h 537410"/>
              <a:gd name="connsiteX81" fmla="*/ 3577389 w 7234989"/>
              <a:gd name="connsiteY81" fmla="*/ 409073 h 537410"/>
              <a:gd name="connsiteX82" fmla="*/ 3601453 w 7234989"/>
              <a:gd name="connsiteY82" fmla="*/ 425115 h 537410"/>
              <a:gd name="connsiteX83" fmla="*/ 3633537 w 7234989"/>
              <a:gd name="connsiteY83" fmla="*/ 449179 h 537410"/>
              <a:gd name="connsiteX84" fmla="*/ 3657600 w 7234989"/>
              <a:gd name="connsiteY84" fmla="*/ 457200 h 537410"/>
              <a:gd name="connsiteX85" fmla="*/ 3705726 w 7234989"/>
              <a:gd name="connsiteY85" fmla="*/ 489284 h 537410"/>
              <a:gd name="connsiteX86" fmla="*/ 3785937 w 7234989"/>
              <a:gd name="connsiteY86" fmla="*/ 505326 h 537410"/>
              <a:gd name="connsiteX87" fmla="*/ 3834063 w 7234989"/>
              <a:gd name="connsiteY87" fmla="*/ 521368 h 537410"/>
              <a:gd name="connsiteX88" fmla="*/ 3858126 w 7234989"/>
              <a:gd name="connsiteY88" fmla="*/ 529389 h 537410"/>
              <a:gd name="connsiteX89" fmla="*/ 3954379 w 7234989"/>
              <a:gd name="connsiteY89" fmla="*/ 537410 h 537410"/>
              <a:gd name="connsiteX90" fmla="*/ 4219074 w 7234989"/>
              <a:gd name="connsiteY90" fmla="*/ 529389 h 537410"/>
              <a:gd name="connsiteX91" fmla="*/ 4251158 w 7234989"/>
              <a:gd name="connsiteY91" fmla="*/ 521368 h 537410"/>
              <a:gd name="connsiteX92" fmla="*/ 4315326 w 7234989"/>
              <a:gd name="connsiteY92" fmla="*/ 497305 h 537410"/>
              <a:gd name="connsiteX93" fmla="*/ 4419600 w 7234989"/>
              <a:gd name="connsiteY93" fmla="*/ 481263 h 537410"/>
              <a:gd name="connsiteX94" fmla="*/ 4443663 w 7234989"/>
              <a:gd name="connsiteY94" fmla="*/ 465221 h 537410"/>
              <a:gd name="connsiteX95" fmla="*/ 4475747 w 7234989"/>
              <a:gd name="connsiteY95" fmla="*/ 457200 h 537410"/>
              <a:gd name="connsiteX96" fmla="*/ 4523874 w 7234989"/>
              <a:gd name="connsiteY96" fmla="*/ 441158 h 537410"/>
              <a:gd name="connsiteX97" fmla="*/ 4580021 w 7234989"/>
              <a:gd name="connsiteY97" fmla="*/ 401052 h 537410"/>
              <a:gd name="connsiteX98" fmla="*/ 4596063 w 7234989"/>
              <a:gd name="connsiteY98" fmla="*/ 376989 h 537410"/>
              <a:gd name="connsiteX99" fmla="*/ 4620126 w 7234989"/>
              <a:gd name="connsiteY99" fmla="*/ 352926 h 537410"/>
              <a:gd name="connsiteX100" fmla="*/ 4636168 w 7234989"/>
              <a:gd name="connsiteY100" fmla="*/ 328863 h 537410"/>
              <a:gd name="connsiteX101" fmla="*/ 4676274 w 7234989"/>
              <a:gd name="connsiteY101" fmla="*/ 280737 h 537410"/>
              <a:gd name="connsiteX102" fmla="*/ 4708358 w 7234989"/>
              <a:gd name="connsiteY102" fmla="*/ 224589 h 537410"/>
              <a:gd name="connsiteX103" fmla="*/ 4740442 w 7234989"/>
              <a:gd name="connsiteY103" fmla="*/ 176463 h 537410"/>
              <a:gd name="connsiteX104" fmla="*/ 4748463 w 7234989"/>
              <a:gd name="connsiteY104" fmla="*/ 152400 h 537410"/>
              <a:gd name="connsiteX105" fmla="*/ 4772526 w 7234989"/>
              <a:gd name="connsiteY105" fmla="*/ 128337 h 537410"/>
              <a:gd name="connsiteX106" fmla="*/ 4788568 w 7234989"/>
              <a:gd name="connsiteY106" fmla="*/ 104273 h 537410"/>
              <a:gd name="connsiteX107" fmla="*/ 4820653 w 7234989"/>
              <a:gd name="connsiteY107" fmla="*/ 88231 h 537410"/>
              <a:gd name="connsiteX108" fmla="*/ 4844716 w 7234989"/>
              <a:gd name="connsiteY108" fmla="*/ 64168 h 537410"/>
              <a:gd name="connsiteX109" fmla="*/ 5229726 w 7234989"/>
              <a:gd name="connsiteY109" fmla="*/ 56147 h 537410"/>
              <a:gd name="connsiteX110" fmla="*/ 5317958 w 7234989"/>
              <a:gd name="connsiteY110" fmla="*/ 72189 h 537410"/>
              <a:gd name="connsiteX111" fmla="*/ 5366084 w 7234989"/>
              <a:gd name="connsiteY111" fmla="*/ 88231 h 537410"/>
              <a:gd name="connsiteX112" fmla="*/ 5398168 w 7234989"/>
              <a:gd name="connsiteY112" fmla="*/ 104273 h 537410"/>
              <a:gd name="connsiteX113" fmla="*/ 5422232 w 7234989"/>
              <a:gd name="connsiteY113" fmla="*/ 120315 h 537410"/>
              <a:gd name="connsiteX114" fmla="*/ 5470358 w 7234989"/>
              <a:gd name="connsiteY114" fmla="*/ 144379 h 537410"/>
              <a:gd name="connsiteX115" fmla="*/ 5502442 w 7234989"/>
              <a:gd name="connsiteY115" fmla="*/ 168442 h 537410"/>
              <a:gd name="connsiteX116" fmla="*/ 5566610 w 7234989"/>
              <a:gd name="connsiteY116" fmla="*/ 208547 h 537410"/>
              <a:gd name="connsiteX117" fmla="*/ 5582653 w 7234989"/>
              <a:gd name="connsiteY117" fmla="*/ 224589 h 537410"/>
              <a:gd name="connsiteX118" fmla="*/ 5630779 w 7234989"/>
              <a:gd name="connsiteY118" fmla="*/ 256673 h 537410"/>
              <a:gd name="connsiteX119" fmla="*/ 5662863 w 7234989"/>
              <a:gd name="connsiteY119" fmla="*/ 280737 h 537410"/>
              <a:gd name="connsiteX120" fmla="*/ 5702968 w 7234989"/>
              <a:gd name="connsiteY120" fmla="*/ 296779 h 537410"/>
              <a:gd name="connsiteX121" fmla="*/ 5735053 w 7234989"/>
              <a:gd name="connsiteY121" fmla="*/ 312821 h 537410"/>
              <a:gd name="connsiteX122" fmla="*/ 5759116 w 7234989"/>
              <a:gd name="connsiteY122" fmla="*/ 328863 h 537410"/>
              <a:gd name="connsiteX123" fmla="*/ 5799221 w 7234989"/>
              <a:gd name="connsiteY123" fmla="*/ 336884 h 537410"/>
              <a:gd name="connsiteX124" fmla="*/ 5871410 w 7234989"/>
              <a:gd name="connsiteY124" fmla="*/ 368968 h 537410"/>
              <a:gd name="connsiteX125" fmla="*/ 5911516 w 7234989"/>
              <a:gd name="connsiteY125" fmla="*/ 376989 h 537410"/>
              <a:gd name="connsiteX126" fmla="*/ 5975684 w 7234989"/>
              <a:gd name="connsiteY126" fmla="*/ 393031 h 537410"/>
              <a:gd name="connsiteX127" fmla="*/ 6071937 w 7234989"/>
              <a:gd name="connsiteY127" fmla="*/ 417094 h 537410"/>
              <a:gd name="connsiteX128" fmla="*/ 6184232 w 7234989"/>
              <a:gd name="connsiteY128" fmla="*/ 441158 h 537410"/>
              <a:gd name="connsiteX129" fmla="*/ 6248400 w 7234989"/>
              <a:gd name="connsiteY129" fmla="*/ 457200 h 537410"/>
              <a:gd name="connsiteX130" fmla="*/ 6368716 w 7234989"/>
              <a:gd name="connsiteY130" fmla="*/ 465221 h 537410"/>
              <a:gd name="connsiteX131" fmla="*/ 6432884 w 7234989"/>
              <a:gd name="connsiteY131" fmla="*/ 473242 h 537410"/>
              <a:gd name="connsiteX132" fmla="*/ 6537158 w 7234989"/>
              <a:gd name="connsiteY132" fmla="*/ 481263 h 537410"/>
              <a:gd name="connsiteX133" fmla="*/ 6745705 w 7234989"/>
              <a:gd name="connsiteY133" fmla="*/ 473242 h 537410"/>
              <a:gd name="connsiteX134" fmla="*/ 6817895 w 7234989"/>
              <a:gd name="connsiteY134" fmla="*/ 449179 h 537410"/>
              <a:gd name="connsiteX135" fmla="*/ 6866021 w 7234989"/>
              <a:gd name="connsiteY135" fmla="*/ 433137 h 537410"/>
              <a:gd name="connsiteX136" fmla="*/ 6898105 w 7234989"/>
              <a:gd name="connsiteY136" fmla="*/ 417094 h 537410"/>
              <a:gd name="connsiteX137" fmla="*/ 6930189 w 7234989"/>
              <a:gd name="connsiteY137" fmla="*/ 409073 h 537410"/>
              <a:gd name="connsiteX138" fmla="*/ 6986337 w 7234989"/>
              <a:gd name="connsiteY138" fmla="*/ 393031 h 537410"/>
              <a:gd name="connsiteX139" fmla="*/ 7074568 w 7234989"/>
              <a:gd name="connsiteY139" fmla="*/ 320842 h 537410"/>
              <a:gd name="connsiteX140" fmla="*/ 7106653 w 7234989"/>
              <a:gd name="connsiteY140" fmla="*/ 296779 h 537410"/>
              <a:gd name="connsiteX141" fmla="*/ 7146758 w 7234989"/>
              <a:gd name="connsiteY141" fmla="*/ 248652 h 537410"/>
              <a:gd name="connsiteX142" fmla="*/ 7170821 w 7234989"/>
              <a:gd name="connsiteY142" fmla="*/ 216568 h 537410"/>
              <a:gd name="connsiteX143" fmla="*/ 7234989 w 7234989"/>
              <a:gd name="connsiteY143" fmla="*/ 176463 h 5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34989" h="537410">
                <a:moveTo>
                  <a:pt x="0" y="409073"/>
                </a:moveTo>
                <a:cubicBezTo>
                  <a:pt x="16042" y="395705"/>
                  <a:pt x="33360" y="383734"/>
                  <a:pt x="48126" y="368968"/>
                </a:cubicBezTo>
                <a:cubicBezTo>
                  <a:pt x="54943" y="362151"/>
                  <a:pt x="57997" y="352311"/>
                  <a:pt x="64168" y="344905"/>
                </a:cubicBezTo>
                <a:cubicBezTo>
                  <a:pt x="71430" y="336191"/>
                  <a:pt x="80970" y="329556"/>
                  <a:pt x="88232" y="320842"/>
                </a:cubicBezTo>
                <a:cubicBezTo>
                  <a:pt x="94403" y="313436"/>
                  <a:pt x="98103" y="304185"/>
                  <a:pt x="104274" y="296779"/>
                </a:cubicBezTo>
                <a:cubicBezTo>
                  <a:pt x="123575" y="273617"/>
                  <a:pt x="128738" y="272448"/>
                  <a:pt x="152400" y="256673"/>
                </a:cubicBezTo>
                <a:cubicBezTo>
                  <a:pt x="168174" y="233013"/>
                  <a:pt x="169345" y="227847"/>
                  <a:pt x="192505" y="208547"/>
                </a:cubicBezTo>
                <a:cubicBezTo>
                  <a:pt x="199911" y="202376"/>
                  <a:pt x="208547" y="197852"/>
                  <a:pt x="216568" y="192505"/>
                </a:cubicBezTo>
                <a:cubicBezTo>
                  <a:pt x="265943" y="118443"/>
                  <a:pt x="202935" y="209546"/>
                  <a:pt x="248653" y="152400"/>
                </a:cubicBezTo>
                <a:cubicBezTo>
                  <a:pt x="254675" y="144872"/>
                  <a:pt x="257167" y="134359"/>
                  <a:pt x="264695" y="128337"/>
                </a:cubicBezTo>
                <a:cubicBezTo>
                  <a:pt x="271297" y="123055"/>
                  <a:pt x="281032" y="123749"/>
                  <a:pt x="288758" y="120315"/>
                </a:cubicBezTo>
                <a:cubicBezTo>
                  <a:pt x="324273" y="104530"/>
                  <a:pt x="340693" y="91099"/>
                  <a:pt x="376989" y="80210"/>
                </a:cubicBezTo>
                <a:cubicBezTo>
                  <a:pt x="390047" y="76293"/>
                  <a:pt x="403726" y="74863"/>
                  <a:pt x="417095" y="72189"/>
                </a:cubicBezTo>
                <a:cubicBezTo>
                  <a:pt x="430463" y="66842"/>
                  <a:pt x="443541" y="60700"/>
                  <a:pt x="457200" y="56147"/>
                </a:cubicBezTo>
                <a:cubicBezTo>
                  <a:pt x="467658" y="52661"/>
                  <a:pt x="478962" y="51997"/>
                  <a:pt x="489284" y="48126"/>
                </a:cubicBezTo>
                <a:cubicBezTo>
                  <a:pt x="500480" y="43928"/>
                  <a:pt x="510378" y="36794"/>
                  <a:pt x="521368" y="32084"/>
                </a:cubicBezTo>
                <a:cubicBezTo>
                  <a:pt x="529140" y="28753"/>
                  <a:pt x="537411" y="26737"/>
                  <a:pt x="545432" y="24063"/>
                </a:cubicBezTo>
                <a:cubicBezTo>
                  <a:pt x="553453" y="18716"/>
                  <a:pt x="560195" y="10557"/>
                  <a:pt x="569495" y="8021"/>
                </a:cubicBezTo>
                <a:cubicBezTo>
                  <a:pt x="590291" y="2349"/>
                  <a:pt x="612107" y="0"/>
                  <a:pt x="633663" y="0"/>
                </a:cubicBezTo>
                <a:cubicBezTo>
                  <a:pt x="740644" y="0"/>
                  <a:pt x="847558" y="5347"/>
                  <a:pt x="954505" y="8021"/>
                </a:cubicBezTo>
                <a:cubicBezTo>
                  <a:pt x="970547" y="10695"/>
                  <a:pt x="986494" y="14025"/>
                  <a:pt x="1002632" y="16042"/>
                </a:cubicBezTo>
                <a:cubicBezTo>
                  <a:pt x="1029295" y="19375"/>
                  <a:pt x="1056548" y="18528"/>
                  <a:pt x="1082842" y="24063"/>
                </a:cubicBezTo>
                <a:cubicBezTo>
                  <a:pt x="1107663" y="29288"/>
                  <a:pt x="1130424" y="41974"/>
                  <a:pt x="1155032" y="48126"/>
                </a:cubicBezTo>
                <a:lnTo>
                  <a:pt x="1187116" y="56147"/>
                </a:lnTo>
                <a:cubicBezTo>
                  <a:pt x="1233359" y="86976"/>
                  <a:pt x="1188750" y="60285"/>
                  <a:pt x="1235242" y="80210"/>
                </a:cubicBezTo>
                <a:cubicBezTo>
                  <a:pt x="1304623" y="109945"/>
                  <a:pt x="1234957" y="85462"/>
                  <a:pt x="1291389" y="104273"/>
                </a:cubicBezTo>
                <a:cubicBezTo>
                  <a:pt x="1296737" y="109620"/>
                  <a:pt x="1300947" y="116424"/>
                  <a:pt x="1307432" y="120315"/>
                </a:cubicBezTo>
                <a:cubicBezTo>
                  <a:pt x="1314682" y="124665"/>
                  <a:pt x="1324821" y="123146"/>
                  <a:pt x="1331495" y="128337"/>
                </a:cubicBezTo>
                <a:cubicBezTo>
                  <a:pt x="1349403" y="142266"/>
                  <a:pt x="1360744" y="163879"/>
                  <a:pt x="1379621" y="176463"/>
                </a:cubicBezTo>
                <a:cubicBezTo>
                  <a:pt x="1387642" y="181810"/>
                  <a:pt x="1396278" y="186334"/>
                  <a:pt x="1403684" y="192505"/>
                </a:cubicBezTo>
                <a:cubicBezTo>
                  <a:pt x="1412398" y="199767"/>
                  <a:pt x="1418516" y="209975"/>
                  <a:pt x="1427747" y="216568"/>
                </a:cubicBezTo>
                <a:cubicBezTo>
                  <a:pt x="1437477" y="223518"/>
                  <a:pt x="1449137" y="227263"/>
                  <a:pt x="1459832" y="232610"/>
                </a:cubicBezTo>
                <a:cubicBezTo>
                  <a:pt x="1517000" y="289778"/>
                  <a:pt x="1452116" y="228040"/>
                  <a:pt x="1507958" y="272715"/>
                </a:cubicBezTo>
                <a:cubicBezTo>
                  <a:pt x="1513863" y="277439"/>
                  <a:pt x="1518095" y="284034"/>
                  <a:pt x="1524000" y="288758"/>
                </a:cubicBezTo>
                <a:cubicBezTo>
                  <a:pt x="1531528" y="294780"/>
                  <a:pt x="1540657" y="298629"/>
                  <a:pt x="1548063" y="304800"/>
                </a:cubicBezTo>
                <a:cubicBezTo>
                  <a:pt x="1588118" y="338179"/>
                  <a:pt x="1553901" y="322788"/>
                  <a:pt x="1596189" y="336884"/>
                </a:cubicBezTo>
                <a:cubicBezTo>
                  <a:pt x="1612695" y="353389"/>
                  <a:pt x="1622073" y="364279"/>
                  <a:pt x="1644316" y="376989"/>
                </a:cubicBezTo>
                <a:cubicBezTo>
                  <a:pt x="1651657" y="381184"/>
                  <a:pt x="1660817" y="381229"/>
                  <a:pt x="1668379" y="385010"/>
                </a:cubicBezTo>
                <a:cubicBezTo>
                  <a:pt x="1677001" y="389321"/>
                  <a:pt x="1683581" y="397255"/>
                  <a:pt x="1692442" y="401052"/>
                </a:cubicBezTo>
                <a:cubicBezTo>
                  <a:pt x="1702574" y="405394"/>
                  <a:pt x="1713926" y="406045"/>
                  <a:pt x="1724526" y="409073"/>
                </a:cubicBezTo>
                <a:cubicBezTo>
                  <a:pt x="1732656" y="411396"/>
                  <a:pt x="1740387" y="415043"/>
                  <a:pt x="1748589" y="417094"/>
                </a:cubicBezTo>
                <a:cubicBezTo>
                  <a:pt x="1761815" y="420401"/>
                  <a:pt x="1775469" y="421808"/>
                  <a:pt x="1788695" y="425115"/>
                </a:cubicBezTo>
                <a:cubicBezTo>
                  <a:pt x="1796898" y="427166"/>
                  <a:pt x="1804388" y="431941"/>
                  <a:pt x="1812758" y="433137"/>
                </a:cubicBezTo>
                <a:cubicBezTo>
                  <a:pt x="1841993" y="437314"/>
                  <a:pt x="1871579" y="438484"/>
                  <a:pt x="1900989" y="441158"/>
                </a:cubicBezTo>
                <a:cubicBezTo>
                  <a:pt x="2021934" y="465346"/>
                  <a:pt x="1871243" y="434548"/>
                  <a:pt x="1973179" y="457200"/>
                </a:cubicBezTo>
                <a:cubicBezTo>
                  <a:pt x="1986487" y="460157"/>
                  <a:pt x="2000226" y="461304"/>
                  <a:pt x="2013284" y="465221"/>
                </a:cubicBezTo>
                <a:cubicBezTo>
                  <a:pt x="2038886" y="472901"/>
                  <a:pt x="2061776" y="485456"/>
                  <a:pt x="2085474" y="497305"/>
                </a:cubicBezTo>
                <a:cubicBezTo>
                  <a:pt x="2122905" y="494631"/>
                  <a:pt x="2161135" y="497425"/>
                  <a:pt x="2197768" y="489284"/>
                </a:cubicBezTo>
                <a:cubicBezTo>
                  <a:pt x="2210818" y="486384"/>
                  <a:pt x="2218974" y="472991"/>
                  <a:pt x="2229853" y="465221"/>
                </a:cubicBezTo>
                <a:cubicBezTo>
                  <a:pt x="2237697" y="459618"/>
                  <a:pt x="2245294" y="453490"/>
                  <a:pt x="2253916" y="449179"/>
                </a:cubicBezTo>
                <a:cubicBezTo>
                  <a:pt x="2266794" y="442740"/>
                  <a:pt x="2280540" y="438193"/>
                  <a:pt x="2294021" y="433137"/>
                </a:cubicBezTo>
                <a:cubicBezTo>
                  <a:pt x="2301938" y="430168"/>
                  <a:pt x="2310522" y="428896"/>
                  <a:pt x="2318084" y="425115"/>
                </a:cubicBezTo>
                <a:cubicBezTo>
                  <a:pt x="2373471" y="397420"/>
                  <a:pt x="2307462" y="417744"/>
                  <a:pt x="2374232" y="401052"/>
                </a:cubicBezTo>
                <a:lnTo>
                  <a:pt x="2470484" y="336884"/>
                </a:lnTo>
                <a:cubicBezTo>
                  <a:pt x="2478505" y="331537"/>
                  <a:pt x="2485195" y="323180"/>
                  <a:pt x="2494547" y="320842"/>
                </a:cubicBezTo>
                <a:lnTo>
                  <a:pt x="2526632" y="312821"/>
                </a:lnTo>
                <a:cubicBezTo>
                  <a:pt x="2610441" y="229012"/>
                  <a:pt x="2510980" y="321710"/>
                  <a:pt x="2590800" y="264694"/>
                </a:cubicBezTo>
                <a:cubicBezTo>
                  <a:pt x="2600030" y="258101"/>
                  <a:pt x="2606084" y="247814"/>
                  <a:pt x="2614863" y="240631"/>
                </a:cubicBezTo>
                <a:cubicBezTo>
                  <a:pt x="2635556" y="223700"/>
                  <a:pt x="2657642" y="208547"/>
                  <a:pt x="2679032" y="192505"/>
                </a:cubicBezTo>
                <a:lnTo>
                  <a:pt x="2711116" y="168442"/>
                </a:lnTo>
                <a:cubicBezTo>
                  <a:pt x="2736354" y="149514"/>
                  <a:pt x="2745922" y="139348"/>
                  <a:pt x="2775284" y="128337"/>
                </a:cubicBezTo>
                <a:cubicBezTo>
                  <a:pt x="2785606" y="124466"/>
                  <a:pt x="2796673" y="122989"/>
                  <a:pt x="2807368" y="120315"/>
                </a:cubicBezTo>
                <a:cubicBezTo>
                  <a:pt x="2815389" y="114968"/>
                  <a:pt x="2821851" y="105338"/>
                  <a:pt x="2831432" y="104273"/>
                </a:cubicBezTo>
                <a:cubicBezTo>
                  <a:pt x="2847148" y="102527"/>
                  <a:pt x="2893119" y="116199"/>
                  <a:pt x="2911642" y="120315"/>
                </a:cubicBezTo>
                <a:cubicBezTo>
                  <a:pt x="2924950" y="123273"/>
                  <a:pt x="2938521" y="125030"/>
                  <a:pt x="2951747" y="128337"/>
                </a:cubicBezTo>
                <a:cubicBezTo>
                  <a:pt x="2959949" y="130388"/>
                  <a:pt x="2967680" y="134035"/>
                  <a:pt x="2975810" y="136358"/>
                </a:cubicBezTo>
                <a:cubicBezTo>
                  <a:pt x="2986410" y="139387"/>
                  <a:pt x="2997295" y="141350"/>
                  <a:pt x="3007895" y="144379"/>
                </a:cubicBezTo>
                <a:cubicBezTo>
                  <a:pt x="3016025" y="146702"/>
                  <a:pt x="3023756" y="150349"/>
                  <a:pt x="3031958" y="152400"/>
                </a:cubicBezTo>
                <a:cubicBezTo>
                  <a:pt x="3045184" y="155707"/>
                  <a:pt x="3058837" y="157114"/>
                  <a:pt x="3072063" y="160421"/>
                </a:cubicBezTo>
                <a:cubicBezTo>
                  <a:pt x="3160601" y="182556"/>
                  <a:pt x="3013424" y="150049"/>
                  <a:pt x="3128210" y="184484"/>
                </a:cubicBezTo>
                <a:cubicBezTo>
                  <a:pt x="3143788" y="189157"/>
                  <a:pt x="3160295" y="189831"/>
                  <a:pt x="3176337" y="192505"/>
                </a:cubicBezTo>
                <a:cubicBezTo>
                  <a:pt x="3192379" y="197852"/>
                  <a:pt x="3208763" y="202267"/>
                  <a:pt x="3224463" y="208547"/>
                </a:cubicBezTo>
                <a:cubicBezTo>
                  <a:pt x="3235565" y="212988"/>
                  <a:pt x="3245204" y="220808"/>
                  <a:pt x="3256547" y="224589"/>
                </a:cubicBezTo>
                <a:cubicBezTo>
                  <a:pt x="3277464" y="231561"/>
                  <a:pt x="3320716" y="240631"/>
                  <a:pt x="3320716" y="240631"/>
                </a:cubicBezTo>
                <a:cubicBezTo>
                  <a:pt x="3328737" y="245978"/>
                  <a:pt x="3335970" y="252758"/>
                  <a:pt x="3344779" y="256673"/>
                </a:cubicBezTo>
                <a:cubicBezTo>
                  <a:pt x="3360231" y="263541"/>
                  <a:pt x="3392905" y="272715"/>
                  <a:pt x="3392905" y="272715"/>
                </a:cubicBezTo>
                <a:cubicBezTo>
                  <a:pt x="3398252" y="278063"/>
                  <a:pt x="3404106" y="282948"/>
                  <a:pt x="3408947" y="288758"/>
                </a:cubicBezTo>
                <a:cubicBezTo>
                  <a:pt x="3417505" y="299028"/>
                  <a:pt x="3422740" y="312284"/>
                  <a:pt x="3433010" y="320842"/>
                </a:cubicBezTo>
                <a:cubicBezTo>
                  <a:pt x="3439506" y="326255"/>
                  <a:pt x="3449053" y="326189"/>
                  <a:pt x="3457074" y="328863"/>
                </a:cubicBezTo>
                <a:cubicBezTo>
                  <a:pt x="3467769" y="336884"/>
                  <a:pt x="3479008" y="344226"/>
                  <a:pt x="3489158" y="352926"/>
                </a:cubicBezTo>
                <a:cubicBezTo>
                  <a:pt x="3511633" y="372190"/>
                  <a:pt x="3517158" y="386978"/>
                  <a:pt x="3545305" y="401052"/>
                </a:cubicBezTo>
                <a:cubicBezTo>
                  <a:pt x="3555165" y="405982"/>
                  <a:pt x="3566694" y="406399"/>
                  <a:pt x="3577389" y="409073"/>
                </a:cubicBezTo>
                <a:cubicBezTo>
                  <a:pt x="3585410" y="414420"/>
                  <a:pt x="3593608" y="419512"/>
                  <a:pt x="3601453" y="425115"/>
                </a:cubicBezTo>
                <a:cubicBezTo>
                  <a:pt x="3612331" y="432885"/>
                  <a:pt x="3621930" y="442546"/>
                  <a:pt x="3633537" y="449179"/>
                </a:cubicBezTo>
                <a:cubicBezTo>
                  <a:pt x="3640878" y="453374"/>
                  <a:pt x="3650209" y="453094"/>
                  <a:pt x="3657600" y="457200"/>
                </a:cubicBezTo>
                <a:cubicBezTo>
                  <a:pt x="3674454" y="466563"/>
                  <a:pt x="3686820" y="485503"/>
                  <a:pt x="3705726" y="489284"/>
                </a:cubicBezTo>
                <a:cubicBezTo>
                  <a:pt x="3732463" y="494631"/>
                  <a:pt x="3760070" y="496704"/>
                  <a:pt x="3785937" y="505326"/>
                </a:cubicBezTo>
                <a:lnTo>
                  <a:pt x="3834063" y="521368"/>
                </a:lnTo>
                <a:cubicBezTo>
                  <a:pt x="3842084" y="524042"/>
                  <a:pt x="3849700" y="528687"/>
                  <a:pt x="3858126" y="529389"/>
                </a:cubicBezTo>
                <a:lnTo>
                  <a:pt x="3954379" y="537410"/>
                </a:lnTo>
                <a:cubicBezTo>
                  <a:pt x="4042611" y="534736"/>
                  <a:pt x="4130931" y="534153"/>
                  <a:pt x="4219074" y="529389"/>
                </a:cubicBezTo>
                <a:cubicBezTo>
                  <a:pt x="4230082" y="528794"/>
                  <a:pt x="4240558" y="524396"/>
                  <a:pt x="4251158" y="521368"/>
                </a:cubicBezTo>
                <a:cubicBezTo>
                  <a:pt x="4290582" y="510104"/>
                  <a:pt x="4264472" y="514256"/>
                  <a:pt x="4315326" y="497305"/>
                </a:cubicBezTo>
                <a:cubicBezTo>
                  <a:pt x="4350059" y="485727"/>
                  <a:pt x="4382223" y="485416"/>
                  <a:pt x="4419600" y="481263"/>
                </a:cubicBezTo>
                <a:cubicBezTo>
                  <a:pt x="4427621" y="475916"/>
                  <a:pt x="4434802" y="469018"/>
                  <a:pt x="4443663" y="465221"/>
                </a:cubicBezTo>
                <a:cubicBezTo>
                  <a:pt x="4453795" y="460879"/>
                  <a:pt x="4465188" y="460368"/>
                  <a:pt x="4475747" y="457200"/>
                </a:cubicBezTo>
                <a:cubicBezTo>
                  <a:pt x="4491944" y="452341"/>
                  <a:pt x="4507832" y="446505"/>
                  <a:pt x="4523874" y="441158"/>
                </a:cubicBezTo>
                <a:cubicBezTo>
                  <a:pt x="4537534" y="432051"/>
                  <a:pt x="4570076" y="410997"/>
                  <a:pt x="4580021" y="401052"/>
                </a:cubicBezTo>
                <a:cubicBezTo>
                  <a:pt x="4586838" y="394235"/>
                  <a:pt x="4589892" y="384395"/>
                  <a:pt x="4596063" y="376989"/>
                </a:cubicBezTo>
                <a:cubicBezTo>
                  <a:pt x="4603325" y="368275"/>
                  <a:pt x="4612864" y="361640"/>
                  <a:pt x="4620126" y="352926"/>
                </a:cubicBezTo>
                <a:cubicBezTo>
                  <a:pt x="4626297" y="345520"/>
                  <a:pt x="4629997" y="336269"/>
                  <a:pt x="4636168" y="328863"/>
                </a:cubicBezTo>
                <a:cubicBezTo>
                  <a:pt x="4687635" y="267104"/>
                  <a:pt x="4636445" y="340480"/>
                  <a:pt x="4676274" y="280737"/>
                </a:cubicBezTo>
                <a:cubicBezTo>
                  <a:pt x="4689639" y="240640"/>
                  <a:pt x="4677456" y="268734"/>
                  <a:pt x="4708358" y="224589"/>
                </a:cubicBezTo>
                <a:cubicBezTo>
                  <a:pt x="4719414" y="208794"/>
                  <a:pt x="4729747" y="192505"/>
                  <a:pt x="4740442" y="176463"/>
                </a:cubicBezTo>
                <a:cubicBezTo>
                  <a:pt x="4745132" y="169428"/>
                  <a:pt x="4743773" y="159435"/>
                  <a:pt x="4748463" y="152400"/>
                </a:cubicBezTo>
                <a:cubicBezTo>
                  <a:pt x="4754755" y="142962"/>
                  <a:pt x="4765264" y="137051"/>
                  <a:pt x="4772526" y="128337"/>
                </a:cubicBezTo>
                <a:cubicBezTo>
                  <a:pt x="4778698" y="120931"/>
                  <a:pt x="4781162" y="110445"/>
                  <a:pt x="4788568" y="104273"/>
                </a:cubicBezTo>
                <a:cubicBezTo>
                  <a:pt x="4797754" y="96618"/>
                  <a:pt x="4809958" y="93578"/>
                  <a:pt x="4820653" y="88231"/>
                </a:cubicBezTo>
                <a:cubicBezTo>
                  <a:pt x="4828674" y="80210"/>
                  <a:pt x="4836002" y="71430"/>
                  <a:pt x="4844716" y="64168"/>
                </a:cubicBezTo>
                <a:cubicBezTo>
                  <a:pt x="4944718" y="-19167"/>
                  <a:pt x="5161178" y="54624"/>
                  <a:pt x="5229726" y="56147"/>
                </a:cubicBezTo>
                <a:cubicBezTo>
                  <a:pt x="5245450" y="58768"/>
                  <a:pt x="5300340" y="67384"/>
                  <a:pt x="5317958" y="72189"/>
                </a:cubicBezTo>
                <a:cubicBezTo>
                  <a:pt x="5334272" y="76638"/>
                  <a:pt x="5350959" y="80669"/>
                  <a:pt x="5366084" y="88231"/>
                </a:cubicBezTo>
                <a:cubicBezTo>
                  <a:pt x="5376779" y="93578"/>
                  <a:pt x="5387786" y="98341"/>
                  <a:pt x="5398168" y="104273"/>
                </a:cubicBezTo>
                <a:cubicBezTo>
                  <a:pt x="5406538" y="109056"/>
                  <a:pt x="5413805" y="115633"/>
                  <a:pt x="5422232" y="120315"/>
                </a:cubicBezTo>
                <a:cubicBezTo>
                  <a:pt x="5437911" y="129025"/>
                  <a:pt x="5454978" y="135151"/>
                  <a:pt x="5470358" y="144379"/>
                </a:cubicBezTo>
                <a:cubicBezTo>
                  <a:pt x="5481821" y="151257"/>
                  <a:pt x="5491319" y="161027"/>
                  <a:pt x="5502442" y="168442"/>
                </a:cubicBezTo>
                <a:cubicBezTo>
                  <a:pt x="5515109" y="176887"/>
                  <a:pt x="5551653" y="196581"/>
                  <a:pt x="5566610" y="208547"/>
                </a:cubicBezTo>
                <a:cubicBezTo>
                  <a:pt x="5572515" y="213271"/>
                  <a:pt x="5576603" y="220052"/>
                  <a:pt x="5582653" y="224589"/>
                </a:cubicBezTo>
                <a:cubicBezTo>
                  <a:pt x="5598077" y="236157"/>
                  <a:pt x="5615355" y="245105"/>
                  <a:pt x="5630779" y="256673"/>
                </a:cubicBezTo>
                <a:cubicBezTo>
                  <a:pt x="5641474" y="264694"/>
                  <a:pt x="5651177" y="274245"/>
                  <a:pt x="5662863" y="280737"/>
                </a:cubicBezTo>
                <a:cubicBezTo>
                  <a:pt x="5675449" y="287729"/>
                  <a:pt x="5689811" y="290931"/>
                  <a:pt x="5702968" y="296779"/>
                </a:cubicBezTo>
                <a:cubicBezTo>
                  <a:pt x="5713895" y="301635"/>
                  <a:pt x="5724671" y="306889"/>
                  <a:pt x="5735053" y="312821"/>
                </a:cubicBezTo>
                <a:cubicBezTo>
                  <a:pt x="5743423" y="317604"/>
                  <a:pt x="5750090" y="325478"/>
                  <a:pt x="5759116" y="328863"/>
                </a:cubicBezTo>
                <a:cubicBezTo>
                  <a:pt x="5771881" y="333650"/>
                  <a:pt x="5785853" y="334210"/>
                  <a:pt x="5799221" y="336884"/>
                </a:cubicBezTo>
                <a:cubicBezTo>
                  <a:pt x="5822920" y="348734"/>
                  <a:pt x="5845807" y="361287"/>
                  <a:pt x="5871410" y="368968"/>
                </a:cubicBezTo>
                <a:cubicBezTo>
                  <a:pt x="5884468" y="372885"/>
                  <a:pt x="5898232" y="373923"/>
                  <a:pt x="5911516" y="376989"/>
                </a:cubicBezTo>
                <a:cubicBezTo>
                  <a:pt x="5932999" y="381947"/>
                  <a:pt x="5954611" y="386547"/>
                  <a:pt x="5975684" y="393031"/>
                </a:cubicBezTo>
                <a:cubicBezTo>
                  <a:pt x="6065631" y="420707"/>
                  <a:pt x="5959138" y="400980"/>
                  <a:pt x="6071937" y="417094"/>
                </a:cubicBezTo>
                <a:cubicBezTo>
                  <a:pt x="6198015" y="453119"/>
                  <a:pt x="6058548" y="416021"/>
                  <a:pt x="6184232" y="441158"/>
                </a:cubicBezTo>
                <a:cubicBezTo>
                  <a:pt x="6205851" y="445482"/>
                  <a:pt x="6226538" y="454348"/>
                  <a:pt x="6248400" y="457200"/>
                </a:cubicBezTo>
                <a:cubicBezTo>
                  <a:pt x="6288257" y="462399"/>
                  <a:pt x="6328673" y="461739"/>
                  <a:pt x="6368716" y="465221"/>
                </a:cubicBezTo>
                <a:cubicBezTo>
                  <a:pt x="6390191" y="467088"/>
                  <a:pt x="6411425" y="471198"/>
                  <a:pt x="6432884" y="473242"/>
                </a:cubicBezTo>
                <a:cubicBezTo>
                  <a:pt x="6467588" y="476547"/>
                  <a:pt x="6502400" y="478589"/>
                  <a:pt x="6537158" y="481263"/>
                </a:cubicBezTo>
                <a:cubicBezTo>
                  <a:pt x="6606674" y="478589"/>
                  <a:pt x="6676292" y="477870"/>
                  <a:pt x="6745705" y="473242"/>
                </a:cubicBezTo>
                <a:cubicBezTo>
                  <a:pt x="6768046" y="471753"/>
                  <a:pt x="6798524" y="456223"/>
                  <a:pt x="6817895" y="449179"/>
                </a:cubicBezTo>
                <a:cubicBezTo>
                  <a:pt x="6833787" y="443400"/>
                  <a:pt x="6850897" y="440700"/>
                  <a:pt x="6866021" y="433137"/>
                </a:cubicBezTo>
                <a:cubicBezTo>
                  <a:pt x="6876716" y="427789"/>
                  <a:pt x="6886909" y="421293"/>
                  <a:pt x="6898105" y="417094"/>
                </a:cubicBezTo>
                <a:cubicBezTo>
                  <a:pt x="6908427" y="413223"/>
                  <a:pt x="6919589" y="412101"/>
                  <a:pt x="6930189" y="409073"/>
                </a:cubicBezTo>
                <a:cubicBezTo>
                  <a:pt x="7010739" y="386059"/>
                  <a:pt x="6886040" y="418105"/>
                  <a:pt x="6986337" y="393031"/>
                </a:cubicBezTo>
                <a:cubicBezTo>
                  <a:pt x="7029305" y="350063"/>
                  <a:pt x="7001328" y="375772"/>
                  <a:pt x="7074568" y="320842"/>
                </a:cubicBezTo>
                <a:lnTo>
                  <a:pt x="7106653" y="296779"/>
                </a:lnTo>
                <a:cubicBezTo>
                  <a:pt x="7142106" y="243597"/>
                  <a:pt x="7100441" y="302688"/>
                  <a:pt x="7146758" y="248652"/>
                </a:cubicBezTo>
                <a:cubicBezTo>
                  <a:pt x="7155458" y="238502"/>
                  <a:pt x="7160829" y="225449"/>
                  <a:pt x="7170821" y="216568"/>
                </a:cubicBezTo>
                <a:cubicBezTo>
                  <a:pt x="7193578" y="196339"/>
                  <a:pt x="7211111" y="188402"/>
                  <a:pt x="7234989" y="176463"/>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20E356-EDA9-4889-B4E6-C473031FE5C8}"/>
              </a:ext>
            </a:extLst>
          </p:cNvPr>
          <p:cNvSpPr txBox="1"/>
          <p:nvPr/>
        </p:nvSpPr>
        <p:spPr>
          <a:xfrm>
            <a:off x="7000875" y="5007401"/>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Relationships</a:t>
            </a:r>
          </a:p>
        </p:txBody>
      </p:sp>
      <p:sp>
        <p:nvSpPr>
          <p:cNvPr id="6" name="TextBox 5">
            <a:extLst>
              <a:ext uri="{FF2B5EF4-FFF2-40B4-BE49-F238E27FC236}">
                <a16:creationId xmlns:a16="http://schemas.microsoft.com/office/drawing/2014/main" id="{FBC40966-3718-4477-969D-EBE619333441}"/>
              </a:ext>
            </a:extLst>
          </p:cNvPr>
          <p:cNvSpPr txBox="1"/>
          <p:nvPr/>
        </p:nvSpPr>
        <p:spPr>
          <a:xfrm>
            <a:off x="1819276" y="5007400"/>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Vocation</a:t>
            </a:r>
          </a:p>
        </p:txBody>
      </p:sp>
    </p:spTree>
    <p:extLst>
      <p:ext uri="{BB962C8B-B14F-4D97-AF65-F5344CB8AC3E}">
        <p14:creationId xmlns:p14="http://schemas.microsoft.com/office/powerpoint/2010/main" val="351435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a:t>
            </a:r>
          </a:p>
        </p:txBody>
      </p:sp>
      <p:sp>
        <p:nvSpPr>
          <p:cNvPr id="3" name="Isosceles Triangle 2">
            <a:extLst>
              <a:ext uri="{FF2B5EF4-FFF2-40B4-BE49-F238E27FC236}">
                <a16:creationId xmlns:a16="http://schemas.microsoft.com/office/drawing/2014/main" id="{E148A792-0644-41E2-BA15-A9423D9543F6}"/>
              </a:ext>
            </a:extLst>
          </p:cNvPr>
          <p:cNvSpPr/>
          <p:nvPr/>
        </p:nvSpPr>
        <p:spPr>
          <a:xfrm>
            <a:off x="4002505" y="1728536"/>
            <a:ext cx="4186989" cy="2987843"/>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738B38B3-1C9B-4A15-AB16-9770CD39D4C2}"/>
              </a:ext>
            </a:extLst>
          </p:cNvPr>
          <p:cNvSpPr/>
          <p:nvPr/>
        </p:nvSpPr>
        <p:spPr>
          <a:xfrm>
            <a:off x="2582779" y="2695074"/>
            <a:ext cx="7234989" cy="537410"/>
          </a:xfrm>
          <a:custGeom>
            <a:avLst/>
            <a:gdLst>
              <a:gd name="connsiteX0" fmla="*/ 0 w 7234989"/>
              <a:gd name="connsiteY0" fmla="*/ 409073 h 537410"/>
              <a:gd name="connsiteX1" fmla="*/ 48126 w 7234989"/>
              <a:gd name="connsiteY1" fmla="*/ 368968 h 537410"/>
              <a:gd name="connsiteX2" fmla="*/ 64168 w 7234989"/>
              <a:gd name="connsiteY2" fmla="*/ 344905 h 537410"/>
              <a:gd name="connsiteX3" fmla="*/ 88232 w 7234989"/>
              <a:gd name="connsiteY3" fmla="*/ 320842 h 537410"/>
              <a:gd name="connsiteX4" fmla="*/ 104274 w 7234989"/>
              <a:gd name="connsiteY4" fmla="*/ 296779 h 537410"/>
              <a:gd name="connsiteX5" fmla="*/ 152400 w 7234989"/>
              <a:gd name="connsiteY5" fmla="*/ 256673 h 537410"/>
              <a:gd name="connsiteX6" fmla="*/ 192505 w 7234989"/>
              <a:gd name="connsiteY6" fmla="*/ 208547 h 537410"/>
              <a:gd name="connsiteX7" fmla="*/ 216568 w 7234989"/>
              <a:gd name="connsiteY7" fmla="*/ 192505 h 537410"/>
              <a:gd name="connsiteX8" fmla="*/ 248653 w 7234989"/>
              <a:gd name="connsiteY8" fmla="*/ 152400 h 537410"/>
              <a:gd name="connsiteX9" fmla="*/ 264695 w 7234989"/>
              <a:gd name="connsiteY9" fmla="*/ 128337 h 537410"/>
              <a:gd name="connsiteX10" fmla="*/ 288758 w 7234989"/>
              <a:gd name="connsiteY10" fmla="*/ 120315 h 537410"/>
              <a:gd name="connsiteX11" fmla="*/ 376989 w 7234989"/>
              <a:gd name="connsiteY11" fmla="*/ 80210 h 537410"/>
              <a:gd name="connsiteX12" fmla="*/ 417095 w 7234989"/>
              <a:gd name="connsiteY12" fmla="*/ 72189 h 537410"/>
              <a:gd name="connsiteX13" fmla="*/ 457200 w 7234989"/>
              <a:gd name="connsiteY13" fmla="*/ 56147 h 537410"/>
              <a:gd name="connsiteX14" fmla="*/ 489284 w 7234989"/>
              <a:gd name="connsiteY14" fmla="*/ 48126 h 537410"/>
              <a:gd name="connsiteX15" fmla="*/ 521368 w 7234989"/>
              <a:gd name="connsiteY15" fmla="*/ 32084 h 537410"/>
              <a:gd name="connsiteX16" fmla="*/ 545432 w 7234989"/>
              <a:gd name="connsiteY16" fmla="*/ 24063 h 537410"/>
              <a:gd name="connsiteX17" fmla="*/ 569495 w 7234989"/>
              <a:gd name="connsiteY17" fmla="*/ 8021 h 537410"/>
              <a:gd name="connsiteX18" fmla="*/ 633663 w 7234989"/>
              <a:gd name="connsiteY18" fmla="*/ 0 h 537410"/>
              <a:gd name="connsiteX19" fmla="*/ 954505 w 7234989"/>
              <a:gd name="connsiteY19" fmla="*/ 8021 h 537410"/>
              <a:gd name="connsiteX20" fmla="*/ 1002632 w 7234989"/>
              <a:gd name="connsiteY20" fmla="*/ 16042 h 537410"/>
              <a:gd name="connsiteX21" fmla="*/ 1082842 w 7234989"/>
              <a:gd name="connsiteY21" fmla="*/ 24063 h 537410"/>
              <a:gd name="connsiteX22" fmla="*/ 1155032 w 7234989"/>
              <a:gd name="connsiteY22" fmla="*/ 48126 h 537410"/>
              <a:gd name="connsiteX23" fmla="*/ 1187116 w 7234989"/>
              <a:gd name="connsiteY23" fmla="*/ 56147 h 537410"/>
              <a:gd name="connsiteX24" fmla="*/ 1235242 w 7234989"/>
              <a:gd name="connsiteY24" fmla="*/ 80210 h 537410"/>
              <a:gd name="connsiteX25" fmla="*/ 1291389 w 7234989"/>
              <a:gd name="connsiteY25" fmla="*/ 104273 h 537410"/>
              <a:gd name="connsiteX26" fmla="*/ 1307432 w 7234989"/>
              <a:gd name="connsiteY26" fmla="*/ 120315 h 537410"/>
              <a:gd name="connsiteX27" fmla="*/ 1331495 w 7234989"/>
              <a:gd name="connsiteY27" fmla="*/ 128337 h 537410"/>
              <a:gd name="connsiteX28" fmla="*/ 1379621 w 7234989"/>
              <a:gd name="connsiteY28" fmla="*/ 176463 h 537410"/>
              <a:gd name="connsiteX29" fmla="*/ 1403684 w 7234989"/>
              <a:gd name="connsiteY29" fmla="*/ 192505 h 537410"/>
              <a:gd name="connsiteX30" fmla="*/ 1427747 w 7234989"/>
              <a:gd name="connsiteY30" fmla="*/ 216568 h 537410"/>
              <a:gd name="connsiteX31" fmla="*/ 1459832 w 7234989"/>
              <a:gd name="connsiteY31" fmla="*/ 232610 h 537410"/>
              <a:gd name="connsiteX32" fmla="*/ 1507958 w 7234989"/>
              <a:gd name="connsiteY32" fmla="*/ 272715 h 537410"/>
              <a:gd name="connsiteX33" fmla="*/ 1524000 w 7234989"/>
              <a:gd name="connsiteY33" fmla="*/ 288758 h 537410"/>
              <a:gd name="connsiteX34" fmla="*/ 1548063 w 7234989"/>
              <a:gd name="connsiteY34" fmla="*/ 304800 h 537410"/>
              <a:gd name="connsiteX35" fmla="*/ 1596189 w 7234989"/>
              <a:gd name="connsiteY35" fmla="*/ 336884 h 537410"/>
              <a:gd name="connsiteX36" fmla="*/ 1644316 w 7234989"/>
              <a:gd name="connsiteY36" fmla="*/ 376989 h 537410"/>
              <a:gd name="connsiteX37" fmla="*/ 1668379 w 7234989"/>
              <a:gd name="connsiteY37" fmla="*/ 385010 h 537410"/>
              <a:gd name="connsiteX38" fmla="*/ 1692442 w 7234989"/>
              <a:gd name="connsiteY38" fmla="*/ 401052 h 537410"/>
              <a:gd name="connsiteX39" fmla="*/ 1724526 w 7234989"/>
              <a:gd name="connsiteY39" fmla="*/ 409073 h 537410"/>
              <a:gd name="connsiteX40" fmla="*/ 1748589 w 7234989"/>
              <a:gd name="connsiteY40" fmla="*/ 417094 h 537410"/>
              <a:gd name="connsiteX41" fmla="*/ 1788695 w 7234989"/>
              <a:gd name="connsiteY41" fmla="*/ 425115 h 537410"/>
              <a:gd name="connsiteX42" fmla="*/ 1812758 w 7234989"/>
              <a:gd name="connsiteY42" fmla="*/ 433137 h 537410"/>
              <a:gd name="connsiteX43" fmla="*/ 1900989 w 7234989"/>
              <a:gd name="connsiteY43" fmla="*/ 441158 h 537410"/>
              <a:gd name="connsiteX44" fmla="*/ 1973179 w 7234989"/>
              <a:gd name="connsiteY44" fmla="*/ 457200 h 537410"/>
              <a:gd name="connsiteX45" fmla="*/ 2013284 w 7234989"/>
              <a:gd name="connsiteY45" fmla="*/ 465221 h 537410"/>
              <a:gd name="connsiteX46" fmla="*/ 2085474 w 7234989"/>
              <a:gd name="connsiteY46" fmla="*/ 497305 h 537410"/>
              <a:gd name="connsiteX47" fmla="*/ 2197768 w 7234989"/>
              <a:gd name="connsiteY47" fmla="*/ 489284 h 537410"/>
              <a:gd name="connsiteX48" fmla="*/ 2229853 w 7234989"/>
              <a:gd name="connsiteY48" fmla="*/ 465221 h 537410"/>
              <a:gd name="connsiteX49" fmla="*/ 2253916 w 7234989"/>
              <a:gd name="connsiteY49" fmla="*/ 449179 h 537410"/>
              <a:gd name="connsiteX50" fmla="*/ 2294021 w 7234989"/>
              <a:gd name="connsiteY50" fmla="*/ 433137 h 537410"/>
              <a:gd name="connsiteX51" fmla="*/ 2318084 w 7234989"/>
              <a:gd name="connsiteY51" fmla="*/ 425115 h 537410"/>
              <a:gd name="connsiteX52" fmla="*/ 2374232 w 7234989"/>
              <a:gd name="connsiteY52" fmla="*/ 401052 h 537410"/>
              <a:gd name="connsiteX53" fmla="*/ 2470484 w 7234989"/>
              <a:gd name="connsiteY53" fmla="*/ 336884 h 537410"/>
              <a:gd name="connsiteX54" fmla="*/ 2494547 w 7234989"/>
              <a:gd name="connsiteY54" fmla="*/ 320842 h 537410"/>
              <a:gd name="connsiteX55" fmla="*/ 2526632 w 7234989"/>
              <a:gd name="connsiteY55" fmla="*/ 312821 h 537410"/>
              <a:gd name="connsiteX56" fmla="*/ 2590800 w 7234989"/>
              <a:gd name="connsiteY56" fmla="*/ 264694 h 537410"/>
              <a:gd name="connsiteX57" fmla="*/ 2614863 w 7234989"/>
              <a:gd name="connsiteY57" fmla="*/ 240631 h 537410"/>
              <a:gd name="connsiteX58" fmla="*/ 2679032 w 7234989"/>
              <a:gd name="connsiteY58" fmla="*/ 192505 h 537410"/>
              <a:gd name="connsiteX59" fmla="*/ 2711116 w 7234989"/>
              <a:gd name="connsiteY59" fmla="*/ 168442 h 537410"/>
              <a:gd name="connsiteX60" fmla="*/ 2775284 w 7234989"/>
              <a:gd name="connsiteY60" fmla="*/ 128337 h 537410"/>
              <a:gd name="connsiteX61" fmla="*/ 2807368 w 7234989"/>
              <a:gd name="connsiteY61" fmla="*/ 120315 h 537410"/>
              <a:gd name="connsiteX62" fmla="*/ 2831432 w 7234989"/>
              <a:gd name="connsiteY62" fmla="*/ 104273 h 537410"/>
              <a:gd name="connsiteX63" fmla="*/ 2911642 w 7234989"/>
              <a:gd name="connsiteY63" fmla="*/ 120315 h 537410"/>
              <a:gd name="connsiteX64" fmla="*/ 2951747 w 7234989"/>
              <a:gd name="connsiteY64" fmla="*/ 128337 h 537410"/>
              <a:gd name="connsiteX65" fmla="*/ 2975810 w 7234989"/>
              <a:gd name="connsiteY65" fmla="*/ 136358 h 537410"/>
              <a:gd name="connsiteX66" fmla="*/ 3007895 w 7234989"/>
              <a:gd name="connsiteY66" fmla="*/ 144379 h 537410"/>
              <a:gd name="connsiteX67" fmla="*/ 3031958 w 7234989"/>
              <a:gd name="connsiteY67" fmla="*/ 152400 h 537410"/>
              <a:gd name="connsiteX68" fmla="*/ 3072063 w 7234989"/>
              <a:gd name="connsiteY68" fmla="*/ 160421 h 537410"/>
              <a:gd name="connsiteX69" fmla="*/ 3128210 w 7234989"/>
              <a:gd name="connsiteY69" fmla="*/ 184484 h 537410"/>
              <a:gd name="connsiteX70" fmla="*/ 3176337 w 7234989"/>
              <a:gd name="connsiteY70" fmla="*/ 192505 h 537410"/>
              <a:gd name="connsiteX71" fmla="*/ 3224463 w 7234989"/>
              <a:gd name="connsiteY71" fmla="*/ 208547 h 537410"/>
              <a:gd name="connsiteX72" fmla="*/ 3256547 w 7234989"/>
              <a:gd name="connsiteY72" fmla="*/ 224589 h 537410"/>
              <a:gd name="connsiteX73" fmla="*/ 3320716 w 7234989"/>
              <a:gd name="connsiteY73" fmla="*/ 240631 h 537410"/>
              <a:gd name="connsiteX74" fmla="*/ 3344779 w 7234989"/>
              <a:gd name="connsiteY74" fmla="*/ 256673 h 537410"/>
              <a:gd name="connsiteX75" fmla="*/ 3392905 w 7234989"/>
              <a:gd name="connsiteY75" fmla="*/ 272715 h 537410"/>
              <a:gd name="connsiteX76" fmla="*/ 3408947 w 7234989"/>
              <a:gd name="connsiteY76" fmla="*/ 288758 h 537410"/>
              <a:gd name="connsiteX77" fmla="*/ 3433010 w 7234989"/>
              <a:gd name="connsiteY77" fmla="*/ 320842 h 537410"/>
              <a:gd name="connsiteX78" fmla="*/ 3457074 w 7234989"/>
              <a:gd name="connsiteY78" fmla="*/ 328863 h 537410"/>
              <a:gd name="connsiteX79" fmla="*/ 3489158 w 7234989"/>
              <a:gd name="connsiteY79" fmla="*/ 352926 h 537410"/>
              <a:gd name="connsiteX80" fmla="*/ 3545305 w 7234989"/>
              <a:gd name="connsiteY80" fmla="*/ 401052 h 537410"/>
              <a:gd name="connsiteX81" fmla="*/ 3577389 w 7234989"/>
              <a:gd name="connsiteY81" fmla="*/ 409073 h 537410"/>
              <a:gd name="connsiteX82" fmla="*/ 3601453 w 7234989"/>
              <a:gd name="connsiteY82" fmla="*/ 425115 h 537410"/>
              <a:gd name="connsiteX83" fmla="*/ 3633537 w 7234989"/>
              <a:gd name="connsiteY83" fmla="*/ 449179 h 537410"/>
              <a:gd name="connsiteX84" fmla="*/ 3657600 w 7234989"/>
              <a:gd name="connsiteY84" fmla="*/ 457200 h 537410"/>
              <a:gd name="connsiteX85" fmla="*/ 3705726 w 7234989"/>
              <a:gd name="connsiteY85" fmla="*/ 489284 h 537410"/>
              <a:gd name="connsiteX86" fmla="*/ 3785937 w 7234989"/>
              <a:gd name="connsiteY86" fmla="*/ 505326 h 537410"/>
              <a:gd name="connsiteX87" fmla="*/ 3834063 w 7234989"/>
              <a:gd name="connsiteY87" fmla="*/ 521368 h 537410"/>
              <a:gd name="connsiteX88" fmla="*/ 3858126 w 7234989"/>
              <a:gd name="connsiteY88" fmla="*/ 529389 h 537410"/>
              <a:gd name="connsiteX89" fmla="*/ 3954379 w 7234989"/>
              <a:gd name="connsiteY89" fmla="*/ 537410 h 537410"/>
              <a:gd name="connsiteX90" fmla="*/ 4219074 w 7234989"/>
              <a:gd name="connsiteY90" fmla="*/ 529389 h 537410"/>
              <a:gd name="connsiteX91" fmla="*/ 4251158 w 7234989"/>
              <a:gd name="connsiteY91" fmla="*/ 521368 h 537410"/>
              <a:gd name="connsiteX92" fmla="*/ 4315326 w 7234989"/>
              <a:gd name="connsiteY92" fmla="*/ 497305 h 537410"/>
              <a:gd name="connsiteX93" fmla="*/ 4419600 w 7234989"/>
              <a:gd name="connsiteY93" fmla="*/ 481263 h 537410"/>
              <a:gd name="connsiteX94" fmla="*/ 4443663 w 7234989"/>
              <a:gd name="connsiteY94" fmla="*/ 465221 h 537410"/>
              <a:gd name="connsiteX95" fmla="*/ 4475747 w 7234989"/>
              <a:gd name="connsiteY95" fmla="*/ 457200 h 537410"/>
              <a:gd name="connsiteX96" fmla="*/ 4523874 w 7234989"/>
              <a:gd name="connsiteY96" fmla="*/ 441158 h 537410"/>
              <a:gd name="connsiteX97" fmla="*/ 4580021 w 7234989"/>
              <a:gd name="connsiteY97" fmla="*/ 401052 h 537410"/>
              <a:gd name="connsiteX98" fmla="*/ 4596063 w 7234989"/>
              <a:gd name="connsiteY98" fmla="*/ 376989 h 537410"/>
              <a:gd name="connsiteX99" fmla="*/ 4620126 w 7234989"/>
              <a:gd name="connsiteY99" fmla="*/ 352926 h 537410"/>
              <a:gd name="connsiteX100" fmla="*/ 4636168 w 7234989"/>
              <a:gd name="connsiteY100" fmla="*/ 328863 h 537410"/>
              <a:gd name="connsiteX101" fmla="*/ 4676274 w 7234989"/>
              <a:gd name="connsiteY101" fmla="*/ 280737 h 537410"/>
              <a:gd name="connsiteX102" fmla="*/ 4708358 w 7234989"/>
              <a:gd name="connsiteY102" fmla="*/ 224589 h 537410"/>
              <a:gd name="connsiteX103" fmla="*/ 4740442 w 7234989"/>
              <a:gd name="connsiteY103" fmla="*/ 176463 h 537410"/>
              <a:gd name="connsiteX104" fmla="*/ 4748463 w 7234989"/>
              <a:gd name="connsiteY104" fmla="*/ 152400 h 537410"/>
              <a:gd name="connsiteX105" fmla="*/ 4772526 w 7234989"/>
              <a:gd name="connsiteY105" fmla="*/ 128337 h 537410"/>
              <a:gd name="connsiteX106" fmla="*/ 4788568 w 7234989"/>
              <a:gd name="connsiteY106" fmla="*/ 104273 h 537410"/>
              <a:gd name="connsiteX107" fmla="*/ 4820653 w 7234989"/>
              <a:gd name="connsiteY107" fmla="*/ 88231 h 537410"/>
              <a:gd name="connsiteX108" fmla="*/ 4844716 w 7234989"/>
              <a:gd name="connsiteY108" fmla="*/ 64168 h 537410"/>
              <a:gd name="connsiteX109" fmla="*/ 5229726 w 7234989"/>
              <a:gd name="connsiteY109" fmla="*/ 56147 h 537410"/>
              <a:gd name="connsiteX110" fmla="*/ 5317958 w 7234989"/>
              <a:gd name="connsiteY110" fmla="*/ 72189 h 537410"/>
              <a:gd name="connsiteX111" fmla="*/ 5366084 w 7234989"/>
              <a:gd name="connsiteY111" fmla="*/ 88231 h 537410"/>
              <a:gd name="connsiteX112" fmla="*/ 5398168 w 7234989"/>
              <a:gd name="connsiteY112" fmla="*/ 104273 h 537410"/>
              <a:gd name="connsiteX113" fmla="*/ 5422232 w 7234989"/>
              <a:gd name="connsiteY113" fmla="*/ 120315 h 537410"/>
              <a:gd name="connsiteX114" fmla="*/ 5470358 w 7234989"/>
              <a:gd name="connsiteY114" fmla="*/ 144379 h 537410"/>
              <a:gd name="connsiteX115" fmla="*/ 5502442 w 7234989"/>
              <a:gd name="connsiteY115" fmla="*/ 168442 h 537410"/>
              <a:gd name="connsiteX116" fmla="*/ 5566610 w 7234989"/>
              <a:gd name="connsiteY116" fmla="*/ 208547 h 537410"/>
              <a:gd name="connsiteX117" fmla="*/ 5582653 w 7234989"/>
              <a:gd name="connsiteY117" fmla="*/ 224589 h 537410"/>
              <a:gd name="connsiteX118" fmla="*/ 5630779 w 7234989"/>
              <a:gd name="connsiteY118" fmla="*/ 256673 h 537410"/>
              <a:gd name="connsiteX119" fmla="*/ 5662863 w 7234989"/>
              <a:gd name="connsiteY119" fmla="*/ 280737 h 537410"/>
              <a:gd name="connsiteX120" fmla="*/ 5702968 w 7234989"/>
              <a:gd name="connsiteY120" fmla="*/ 296779 h 537410"/>
              <a:gd name="connsiteX121" fmla="*/ 5735053 w 7234989"/>
              <a:gd name="connsiteY121" fmla="*/ 312821 h 537410"/>
              <a:gd name="connsiteX122" fmla="*/ 5759116 w 7234989"/>
              <a:gd name="connsiteY122" fmla="*/ 328863 h 537410"/>
              <a:gd name="connsiteX123" fmla="*/ 5799221 w 7234989"/>
              <a:gd name="connsiteY123" fmla="*/ 336884 h 537410"/>
              <a:gd name="connsiteX124" fmla="*/ 5871410 w 7234989"/>
              <a:gd name="connsiteY124" fmla="*/ 368968 h 537410"/>
              <a:gd name="connsiteX125" fmla="*/ 5911516 w 7234989"/>
              <a:gd name="connsiteY125" fmla="*/ 376989 h 537410"/>
              <a:gd name="connsiteX126" fmla="*/ 5975684 w 7234989"/>
              <a:gd name="connsiteY126" fmla="*/ 393031 h 537410"/>
              <a:gd name="connsiteX127" fmla="*/ 6071937 w 7234989"/>
              <a:gd name="connsiteY127" fmla="*/ 417094 h 537410"/>
              <a:gd name="connsiteX128" fmla="*/ 6184232 w 7234989"/>
              <a:gd name="connsiteY128" fmla="*/ 441158 h 537410"/>
              <a:gd name="connsiteX129" fmla="*/ 6248400 w 7234989"/>
              <a:gd name="connsiteY129" fmla="*/ 457200 h 537410"/>
              <a:gd name="connsiteX130" fmla="*/ 6368716 w 7234989"/>
              <a:gd name="connsiteY130" fmla="*/ 465221 h 537410"/>
              <a:gd name="connsiteX131" fmla="*/ 6432884 w 7234989"/>
              <a:gd name="connsiteY131" fmla="*/ 473242 h 537410"/>
              <a:gd name="connsiteX132" fmla="*/ 6537158 w 7234989"/>
              <a:gd name="connsiteY132" fmla="*/ 481263 h 537410"/>
              <a:gd name="connsiteX133" fmla="*/ 6745705 w 7234989"/>
              <a:gd name="connsiteY133" fmla="*/ 473242 h 537410"/>
              <a:gd name="connsiteX134" fmla="*/ 6817895 w 7234989"/>
              <a:gd name="connsiteY134" fmla="*/ 449179 h 537410"/>
              <a:gd name="connsiteX135" fmla="*/ 6866021 w 7234989"/>
              <a:gd name="connsiteY135" fmla="*/ 433137 h 537410"/>
              <a:gd name="connsiteX136" fmla="*/ 6898105 w 7234989"/>
              <a:gd name="connsiteY136" fmla="*/ 417094 h 537410"/>
              <a:gd name="connsiteX137" fmla="*/ 6930189 w 7234989"/>
              <a:gd name="connsiteY137" fmla="*/ 409073 h 537410"/>
              <a:gd name="connsiteX138" fmla="*/ 6986337 w 7234989"/>
              <a:gd name="connsiteY138" fmla="*/ 393031 h 537410"/>
              <a:gd name="connsiteX139" fmla="*/ 7074568 w 7234989"/>
              <a:gd name="connsiteY139" fmla="*/ 320842 h 537410"/>
              <a:gd name="connsiteX140" fmla="*/ 7106653 w 7234989"/>
              <a:gd name="connsiteY140" fmla="*/ 296779 h 537410"/>
              <a:gd name="connsiteX141" fmla="*/ 7146758 w 7234989"/>
              <a:gd name="connsiteY141" fmla="*/ 248652 h 537410"/>
              <a:gd name="connsiteX142" fmla="*/ 7170821 w 7234989"/>
              <a:gd name="connsiteY142" fmla="*/ 216568 h 537410"/>
              <a:gd name="connsiteX143" fmla="*/ 7234989 w 7234989"/>
              <a:gd name="connsiteY143" fmla="*/ 176463 h 5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34989" h="537410">
                <a:moveTo>
                  <a:pt x="0" y="409073"/>
                </a:moveTo>
                <a:cubicBezTo>
                  <a:pt x="16042" y="395705"/>
                  <a:pt x="33360" y="383734"/>
                  <a:pt x="48126" y="368968"/>
                </a:cubicBezTo>
                <a:cubicBezTo>
                  <a:pt x="54943" y="362151"/>
                  <a:pt x="57997" y="352311"/>
                  <a:pt x="64168" y="344905"/>
                </a:cubicBezTo>
                <a:cubicBezTo>
                  <a:pt x="71430" y="336191"/>
                  <a:pt x="80970" y="329556"/>
                  <a:pt x="88232" y="320842"/>
                </a:cubicBezTo>
                <a:cubicBezTo>
                  <a:pt x="94403" y="313436"/>
                  <a:pt x="98103" y="304185"/>
                  <a:pt x="104274" y="296779"/>
                </a:cubicBezTo>
                <a:cubicBezTo>
                  <a:pt x="123575" y="273617"/>
                  <a:pt x="128738" y="272448"/>
                  <a:pt x="152400" y="256673"/>
                </a:cubicBezTo>
                <a:cubicBezTo>
                  <a:pt x="168174" y="233013"/>
                  <a:pt x="169345" y="227847"/>
                  <a:pt x="192505" y="208547"/>
                </a:cubicBezTo>
                <a:cubicBezTo>
                  <a:pt x="199911" y="202376"/>
                  <a:pt x="208547" y="197852"/>
                  <a:pt x="216568" y="192505"/>
                </a:cubicBezTo>
                <a:cubicBezTo>
                  <a:pt x="265943" y="118443"/>
                  <a:pt x="202935" y="209546"/>
                  <a:pt x="248653" y="152400"/>
                </a:cubicBezTo>
                <a:cubicBezTo>
                  <a:pt x="254675" y="144872"/>
                  <a:pt x="257167" y="134359"/>
                  <a:pt x="264695" y="128337"/>
                </a:cubicBezTo>
                <a:cubicBezTo>
                  <a:pt x="271297" y="123055"/>
                  <a:pt x="281032" y="123749"/>
                  <a:pt x="288758" y="120315"/>
                </a:cubicBezTo>
                <a:cubicBezTo>
                  <a:pt x="324273" y="104530"/>
                  <a:pt x="340693" y="91099"/>
                  <a:pt x="376989" y="80210"/>
                </a:cubicBezTo>
                <a:cubicBezTo>
                  <a:pt x="390047" y="76293"/>
                  <a:pt x="403726" y="74863"/>
                  <a:pt x="417095" y="72189"/>
                </a:cubicBezTo>
                <a:cubicBezTo>
                  <a:pt x="430463" y="66842"/>
                  <a:pt x="443541" y="60700"/>
                  <a:pt x="457200" y="56147"/>
                </a:cubicBezTo>
                <a:cubicBezTo>
                  <a:pt x="467658" y="52661"/>
                  <a:pt x="478962" y="51997"/>
                  <a:pt x="489284" y="48126"/>
                </a:cubicBezTo>
                <a:cubicBezTo>
                  <a:pt x="500480" y="43928"/>
                  <a:pt x="510378" y="36794"/>
                  <a:pt x="521368" y="32084"/>
                </a:cubicBezTo>
                <a:cubicBezTo>
                  <a:pt x="529140" y="28753"/>
                  <a:pt x="537411" y="26737"/>
                  <a:pt x="545432" y="24063"/>
                </a:cubicBezTo>
                <a:cubicBezTo>
                  <a:pt x="553453" y="18716"/>
                  <a:pt x="560195" y="10557"/>
                  <a:pt x="569495" y="8021"/>
                </a:cubicBezTo>
                <a:cubicBezTo>
                  <a:pt x="590291" y="2349"/>
                  <a:pt x="612107" y="0"/>
                  <a:pt x="633663" y="0"/>
                </a:cubicBezTo>
                <a:cubicBezTo>
                  <a:pt x="740644" y="0"/>
                  <a:pt x="847558" y="5347"/>
                  <a:pt x="954505" y="8021"/>
                </a:cubicBezTo>
                <a:cubicBezTo>
                  <a:pt x="970547" y="10695"/>
                  <a:pt x="986494" y="14025"/>
                  <a:pt x="1002632" y="16042"/>
                </a:cubicBezTo>
                <a:cubicBezTo>
                  <a:pt x="1029295" y="19375"/>
                  <a:pt x="1056548" y="18528"/>
                  <a:pt x="1082842" y="24063"/>
                </a:cubicBezTo>
                <a:cubicBezTo>
                  <a:pt x="1107663" y="29288"/>
                  <a:pt x="1130424" y="41974"/>
                  <a:pt x="1155032" y="48126"/>
                </a:cubicBezTo>
                <a:lnTo>
                  <a:pt x="1187116" y="56147"/>
                </a:lnTo>
                <a:cubicBezTo>
                  <a:pt x="1233359" y="86976"/>
                  <a:pt x="1188750" y="60285"/>
                  <a:pt x="1235242" y="80210"/>
                </a:cubicBezTo>
                <a:cubicBezTo>
                  <a:pt x="1304623" y="109945"/>
                  <a:pt x="1234957" y="85462"/>
                  <a:pt x="1291389" y="104273"/>
                </a:cubicBezTo>
                <a:cubicBezTo>
                  <a:pt x="1296737" y="109620"/>
                  <a:pt x="1300947" y="116424"/>
                  <a:pt x="1307432" y="120315"/>
                </a:cubicBezTo>
                <a:cubicBezTo>
                  <a:pt x="1314682" y="124665"/>
                  <a:pt x="1324821" y="123146"/>
                  <a:pt x="1331495" y="128337"/>
                </a:cubicBezTo>
                <a:cubicBezTo>
                  <a:pt x="1349403" y="142266"/>
                  <a:pt x="1360744" y="163879"/>
                  <a:pt x="1379621" y="176463"/>
                </a:cubicBezTo>
                <a:cubicBezTo>
                  <a:pt x="1387642" y="181810"/>
                  <a:pt x="1396278" y="186334"/>
                  <a:pt x="1403684" y="192505"/>
                </a:cubicBezTo>
                <a:cubicBezTo>
                  <a:pt x="1412398" y="199767"/>
                  <a:pt x="1418516" y="209975"/>
                  <a:pt x="1427747" y="216568"/>
                </a:cubicBezTo>
                <a:cubicBezTo>
                  <a:pt x="1437477" y="223518"/>
                  <a:pt x="1449137" y="227263"/>
                  <a:pt x="1459832" y="232610"/>
                </a:cubicBezTo>
                <a:cubicBezTo>
                  <a:pt x="1517000" y="289778"/>
                  <a:pt x="1452116" y="228040"/>
                  <a:pt x="1507958" y="272715"/>
                </a:cubicBezTo>
                <a:cubicBezTo>
                  <a:pt x="1513863" y="277439"/>
                  <a:pt x="1518095" y="284034"/>
                  <a:pt x="1524000" y="288758"/>
                </a:cubicBezTo>
                <a:cubicBezTo>
                  <a:pt x="1531528" y="294780"/>
                  <a:pt x="1540657" y="298629"/>
                  <a:pt x="1548063" y="304800"/>
                </a:cubicBezTo>
                <a:cubicBezTo>
                  <a:pt x="1588118" y="338179"/>
                  <a:pt x="1553901" y="322788"/>
                  <a:pt x="1596189" y="336884"/>
                </a:cubicBezTo>
                <a:cubicBezTo>
                  <a:pt x="1612695" y="353389"/>
                  <a:pt x="1622073" y="364279"/>
                  <a:pt x="1644316" y="376989"/>
                </a:cubicBezTo>
                <a:cubicBezTo>
                  <a:pt x="1651657" y="381184"/>
                  <a:pt x="1660817" y="381229"/>
                  <a:pt x="1668379" y="385010"/>
                </a:cubicBezTo>
                <a:cubicBezTo>
                  <a:pt x="1677001" y="389321"/>
                  <a:pt x="1683581" y="397255"/>
                  <a:pt x="1692442" y="401052"/>
                </a:cubicBezTo>
                <a:cubicBezTo>
                  <a:pt x="1702574" y="405394"/>
                  <a:pt x="1713926" y="406045"/>
                  <a:pt x="1724526" y="409073"/>
                </a:cubicBezTo>
                <a:cubicBezTo>
                  <a:pt x="1732656" y="411396"/>
                  <a:pt x="1740387" y="415043"/>
                  <a:pt x="1748589" y="417094"/>
                </a:cubicBezTo>
                <a:cubicBezTo>
                  <a:pt x="1761815" y="420401"/>
                  <a:pt x="1775469" y="421808"/>
                  <a:pt x="1788695" y="425115"/>
                </a:cubicBezTo>
                <a:cubicBezTo>
                  <a:pt x="1796898" y="427166"/>
                  <a:pt x="1804388" y="431941"/>
                  <a:pt x="1812758" y="433137"/>
                </a:cubicBezTo>
                <a:cubicBezTo>
                  <a:pt x="1841993" y="437314"/>
                  <a:pt x="1871579" y="438484"/>
                  <a:pt x="1900989" y="441158"/>
                </a:cubicBezTo>
                <a:cubicBezTo>
                  <a:pt x="2021934" y="465346"/>
                  <a:pt x="1871243" y="434548"/>
                  <a:pt x="1973179" y="457200"/>
                </a:cubicBezTo>
                <a:cubicBezTo>
                  <a:pt x="1986487" y="460157"/>
                  <a:pt x="2000226" y="461304"/>
                  <a:pt x="2013284" y="465221"/>
                </a:cubicBezTo>
                <a:cubicBezTo>
                  <a:pt x="2038886" y="472901"/>
                  <a:pt x="2061776" y="485456"/>
                  <a:pt x="2085474" y="497305"/>
                </a:cubicBezTo>
                <a:cubicBezTo>
                  <a:pt x="2122905" y="494631"/>
                  <a:pt x="2161135" y="497425"/>
                  <a:pt x="2197768" y="489284"/>
                </a:cubicBezTo>
                <a:cubicBezTo>
                  <a:pt x="2210818" y="486384"/>
                  <a:pt x="2218974" y="472991"/>
                  <a:pt x="2229853" y="465221"/>
                </a:cubicBezTo>
                <a:cubicBezTo>
                  <a:pt x="2237697" y="459618"/>
                  <a:pt x="2245294" y="453490"/>
                  <a:pt x="2253916" y="449179"/>
                </a:cubicBezTo>
                <a:cubicBezTo>
                  <a:pt x="2266794" y="442740"/>
                  <a:pt x="2280540" y="438193"/>
                  <a:pt x="2294021" y="433137"/>
                </a:cubicBezTo>
                <a:cubicBezTo>
                  <a:pt x="2301938" y="430168"/>
                  <a:pt x="2310522" y="428896"/>
                  <a:pt x="2318084" y="425115"/>
                </a:cubicBezTo>
                <a:cubicBezTo>
                  <a:pt x="2373471" y="397420"/>
                  <a:pt x="2307462" y="417744"/>
                  <a:pt x="2374232" y="401052"/>
                </a:cubicBezTo>
                <a:lnTo>
                  <a:pt x="2470484" y="336884"/>
                </a:lnTo>
                <a:cubicBezTo>
                  <a:pt x="2478505" y="331537"/>
                  <a:pt x="2485195" y="323180"/>
                  <a:pt x="2494547" y="320842"/>
                </a:cubicBezTo>
                <a:lnTo>
                  <a:pt x="2526632" y="312821"/>
                </a:lnTo>
                <a:cubicBezTo>
                  <a:pt x="2610441" y="229012"/>
                  <a:pt x="2510980" y="321710"/>
                  <a:pt x="2590800" y="264694"/>
                </a:cubicBezTo>
                <a:cubicBezTo>
                  <a:pt x="2600030" y="258101"/>
                  <a:pt x="2606084" y="247814"/>
                  <a:pt x="2614863" y="240631"/>
                </a:cubicBezTo>
                <a:cubicBezTo>
                  <a:pt x="2635556" y="223700"/>
                  <a:pt x="2657642" y="208547"/>
                  <a:pt x="2679032" y="192505"/>
                </a:cubicBezTo>
                <a:lnTo>
                  <a:pt x="2711116" y="168442"/>
                </a:lnTo>
                <a:cubicBezTo>
                  <a:pt x="2736354" y="149514"/>
                  <a:pt x="2745922" y="139348"/>
                  <a:pt x="2775284" y="128337"/>
                </a:cubicBezTo>
                <a:cubicBezTo>
                  <a:pt x="2785606" y="124466"/>
                  <a:pt x="2796673" y="122989"/>
                  <a:pt x="2807368" y="120315"/>
                </a:cubicBezTo>
                <a:cubicBezTo>
                  <a:pt x="2815389" y="114968"/>
                  <a:pt x="2821851" y="105338"/>
                  <a:pt x="2831432" y="104273"/>
                </a:cubicBezTo>
                <a:cubicBezTo>
                  <a:pt x="2847148" y="102527"/>
                  <a:pt x="2893119" y="116199"/>
                  <a:pt x="2911642" y="120315"/>
                </a:cubicBezTo>
                <a:cubicBezTo>
                  <a:pt x="2924950" y="123273"/>
                  <a:pt x="2938521" y="125030"/>
                  <a:pt x="2951747" y="128337"/>
                </a:cubicBezTo>
                <a:cubicBezTo>
                  <a:pt x="2959949" y="130388"/>
                  <a:pt x="2967680" y="134035"/>
                  <a:pt x="2975810" y="136358"/>
                </a:cubicBezTo>
                <a:cubicBezTo>
                  <a:pt x="2986410" y="139387"/>
                  <a:pt x="2997295" y="141350"/>
                  <a:pt x="3007895" y="144379"/>
                </a:cubicBezTo>
                <a:cubicBezTo>
                  <a:pt x="3016025" y="146702"/>
                  <a:pt x="3023756" y="150349"/>
                  <a:pt x="3031958" y="152400"/>
                </a:cubicBezTo>
                <a:cubicBezTo>
                  <a:pt x="3045184" y="155707"/>
                  <a:pt x="3058837" y="157114"/>
                  <a:pt x="3072063" y="160421"/>
                </a:cubicBezTo>
                <a:cubicBezTo>
                  <a:pt x="3160601" y="182556"/>
                  <a:pt x="3013424" y="150049"/>
                  <a:pt x="3128210" y="184484"/>
                </a:cubicBezTo>
                <a:cubicBezTo>
                  <a:pt x="3143788" y="189157"/>
                  <a:pt x="3160295" y="189831"/>
                  <a:pt x="3176337" y="192505"/>
                </a:cubicBezTo>
                <a:cubicBezTo>
                  <a:pt x="3192379" y="197852"/>
                  <a:pt x="3208763" y="202267"/>
                  <a:pt x="3224463" y="208547"/>
                </a:cubicBezTo>
                <a:cubicBezTo>
                  <a:pt x="3235565" y="212988"/>
                  <a:pt x="3245204" y="220808"/>
                  <a:pt x="3256547" y="224589"/>
                </a:cubicBezTo>
                <a:cubicBezTo>
                  <a:pt x="3277464" y="231561"/>
                  <a:pt x="3320716" y="240631"/>
                  <a:pt x="3320716" y="240631"/>
                </a:cubicBezTo>
                <a:cubicBezTo>
                  <a:pt x="3328737" y="245978"/>
                  <a:pt x="3335970" y="252758"/>
                  <a:pt x="3344779" y="256673"/>
                </a:cubicBezTo>
                <a:cubicBezTo>
                  <a:pt x="3360231" y="263541"/>
                  <a:pt x="3392905" y="272715"/>
                  <a:pt x="3392905" y="272715"/>
                </a:cubicBezTo>
                <a:cubicBezTo>
                  <a:pt x="3398252" y="278063"/>
                  <a:pt x="3404106" y="282948"/>
                  <a:pt x="3408947" y="288758"/>
                </a:cubicBezTo>
                <a:cubicBezTo>
                  <a:pt x="3417505" y="299028"/>
                  <a:pt x="3422740" y="312284"/>
                  <a:pt x="3433010" y="320842"/>
                </a:cubicBezTo>
                <a:cubicBezTo>
                  <a:pt x="3439506" y="326255"/>
                  <a:pt x="3449053" y="326189"/>
                  <a:pt x="3457074" y="328863"/>
                </a:cubicBezTo>
                <a:cubicBezTo>
                  <a:pt x="3467769" y="336884"/>
                  <a:pt x="3479008" y="344226"/>
                  <a:pt x="3489158" y="352926"/>
                </a:cubicBezTo>
                <a:cubicBezTo>
                  <a:pt x="3511633" y="372190"/>
                  <a:pt x="3517158" y="386978"/>
                  <a:pt x="3545305" y="401052"/>
                </a:cubicBezTo>
                <a:cubicBezTo>
                  <a:pt x="3555165" y="405982"/>
                  <a:pt x="3566694" y="406399"/>
                  <a:pt x="3577389" y="409073"/>
                </a:cubicBezTo>
                <a:cubicBezTo>
                  <a:pt x="3585410" y="414420"/>
                  <a:pt x="3593608" y="419512"/>
                  <a:pt x="3601453" y="425115"/>
                </a:cubicBezTo>
                <a:cubicBezTo>
                  <a:pt x="3612331" y="432885"/>
                  <a:pt x="3621930" y="442546"/>
                  <a:pt x="3633537" y="449179"/>
                </a:cubicBezTo>
                <a:cubicBezTo>
                  <a:pt x="3640878" y="453374"/>
                  <a:pt x="3650209" y="453094"/>
                  <a:pt x="3657600" y="457200"/>
                </a:cubicBezTo>
                <a:cubicBezTo>
                  <a:pt x="3674454" y="466563"/>
                  <a:pt x="3686820" y="485503"/>
                  <a:pt x="3705726" y="489284"/>
                </a:cubicBezTo>
                <a:cubicBezTo>
                  <a:pt x="3732463" y="494631"/>
                  <a:pt x="3760070" y="496704"/>
                  <a:pt x="3785937" y="505326"/>
                </a:cubicBezTo>
                <a:lnTo>
                  <a:pt x="3834063" y="521368"/>
                </a:lnTo>
                <a:cubicBezTo>
                  <a:pt x="3842084" y="524042"/>
                  <a:pt x="3849700" y="528687"/>
                  <a:pt x="3858126" y="529389"/>
                </a:cubicBezTo>
                <a:lnTo>
                  <a:pt x="3954379" y="537410"/>
                </a:lnTo>
                <a:cubicBezTo>
                  <a:pt x="4042611" y="534736"/>
                  <a:pt x="4130931" y="534153"/>
                  <a:pt x="4219074" y="529389"/>
                </a:cubicBezTo>
                <a:cubicBezTo>
                  <a:pt x="4230082" y="528794"/>
                  <a:pt x="4240558" y="524396"/>
                  <a:pt x="4251158" y="521368"/>
                </a:cubicBezTo>
                <a:cubicBezTo>
                  <a:pt x="4290582" y="510104"/>
                  <a:pt x="4264472" y="514256"/>
                  <a:pt x="4315326" y="497305"/>
                </a:cubicBezTo>
                <a:cubicBezTo>
                  <a:pt x="4350059" y="485727"/>
                  <a:pt x="4382223" y="485416"/>
                  <a:pt x="4419600" y="481263"/>
                </a:cubicBezTo>
                <a:cubicBezTo>
                  <a:pt x="4427621" y="475916"/>
                  <a:pt x="4434802" y="469018"/>
                  <a:pt x="4443663" y="465221"/>
                </a:cubicBezTo>
                <a:cubicBezTo>
                  <a:pt x="4453795" y="460879"/>
                  <a:pt x="4465188" y="460368"/>
                  <a:pt x="4475747" y="457200"/>
                </a:cubicBezTo>
                <a:cubicBezTo>
                  <a:pt x="4491944" y="452341"/>
                  <a:pt x="4507832" y="446505"/>
                  <a:pt x="4523874" y="441158"/>
                </a:cubicBezTo>
                <a:cubicBezTo>
                  <a:pt x="4537534" y="432051"/>
                  <a:pt x="4570076" y="410997"/>
                  <a:pt x="4580021" y="401052"/>
                </a:cubicBezTo>
                <a:cubicBezTo>
                  <a:pt x="4586838" y="394235"/>
                  <a:pt x="4589892" y="384395"/>
                  <a:pt x="4596063" y="376989"/>
                </a:cubicBezTo>
                <a:cubicBezTo>
                  <a:pt x="4603325" y="368275"/>
                  <a:pt x="4612864" y="361640"/>
                  <a:pt x="4620126" y="352926"/>
                </a:cubicBezTo>
                <a:cubicBezTo>
                  <a:pt x="4626297" y="345520"/>
                  <a:pt x="4629997" y="336269"/>
                  <a:pt x="4636168" y="328863"/>
                </a:cubicBezTo>
                <a:cubicBezTo>
                  <a:pt x="4687635" y="267104"/>
                  <a:pt x="4636445" y="340480"/>
                  <a:pt x="4676274" y="280737"/>
                </a:cubicBezTo>
                <a:cubicBezTo>
                  <a:pt x="4689639" y="240640"/>
                  <a:pt x="4677456" y="268734"/>
                  <a:pt x="4708358" y="224589"/>
                </a:cubicBezTo>
                <a:cubicBezTo>
                  <a:pt x="4719414" y="208794"/>
                  <a:pt x="4729747" y="192505"/>
                  <a:pt x="4740442" y="176463"/>
                </a:cubicBezTo>
                <a:cubicBezTo>
                  <a:pt x="4745132" y="169428"/>
                  <a:pt x="4743773" y="159435"/>
                  <a:pt x="4748463" y="152400"/>
                </a:cubicBezTo>
                <a:cubicBezTo>
                  <a:pt x="4754755" y="142962"/>
                  <a:pt x="4765264" y="137051"/>
                  <a:pt x="4772526" y="128337"/>
                </a:cubicBezTo>
                <a:cubicBezTo>
                  <a:pt x="4778698" y="120931"/>
                  <a:pt x="4781162" y="110445"/>
                  <a:pt x="4788568" y="104273"/>
                </a:cubicBezTo>
                <a:cubicBezTo>
                  <a:pt x="4797754" y="96618"/>
                  <a:pt x="4809958" y="93578"/>
                  <a:pt x="4820653" y="88231"/>
                </a:cubicBezTo>
                <a:cubicBezTo>
                  <a:pt x="4828674" y="80210"/>
                  <a:pt x="4836002" y="71430"/>
                  <a:pt x="4844716" y="64168"/>
                </a:cubicBezTo>
                <a:cubicBezTo>
                  <a:pt x="4944718" y="-19167"/>
                  <a:pt x="5161178" y="54624"/>
                  <a:pt x="5229726" y="56147"/>
                </a:cubicBezTo>
                <a:cubicBezTo>
                  <a:pt x="5245450" y="58768"/>
                  <a:pt x="5300340" y="67384"/>
                  <a:pt x="5317958" y="72189"/>
                </a:cubicBezTo>
                <a:cubicBezTo>
                  <a:pt x="5334272" y="76638"/>
                  <a:pt x="5350959" y="80669"/>
                  <a:pt x="5366084" y="88231"/>
                </a:cubicBezTo>
                <a:cubicBezTo>
                  <a:pt x="5376779" y="93578"/>
                  <a:pt x="5387786" y="98341"/>
                  <a:pt x="5398168" y="104273"/>
                </a:cubicBezTo>
                <a:cubicBezTo>
                  <a:pt x="5406538" y="109056"/>
                  <a:pt x="5413805" y="115633"/>
                  <a:pt x="5422232" y="120315"/>
                </a:cubicBezTo>
                <a:cubicBezTo>
                  <a:pt x="5437911" y="129025"/>
                  <a:pt x="5454978" y="135151"/>
                  <a:pt x="5470358" y="144379"/>
                </a:cubicBezTo>
                <a:cubicBezTo>
                  <a:pt x="5481821" y="151257"/>
                  <a:pt x="5491319" y="161027"/>
                  <a:pt x="5502442" y="168442"/>
                </a:cubicBezTo>
                <a:cubicBezTo>
                  <a:pt x="5515109" y="176887"/>
                  <a:pt x="5551653" y="196581"/>
                  <a:pt x="5566610" y="208547"/>
                </a:cubicBezTo>
                <a:cubicBezTo>
                  <a:pt x="5572515" y="213271"/>
                  <a:pt x="5576603" y="220052"/>
                  <a:pt x="5582653" y="224589"/>
                </a:cubicBezTo>
                <a:cubicBezTo>
                  <a:pt x="5598077" y="236157"/>
                  <a:pt x="5615355" y="245105"/>
                  <a:pt x="5630779" y="256673"/>
                </a:cubicBezTo>
                <a:cubicBezTo>
                  <a:pt x="5641474" y="264694"/>
                  <a:pt x="5651177" y="274245"/>
                  <a:pt x="5662863" y="280737"/>
                </a:cubicBezTo>
                <a:cubicBezTo>
                  <a:pt x="5675449" y="287729"/>
                  <a:pt x="5689811" y="290931"/>
                  <a:pt x="5702968" y="296779"/>
                </a:cubicBezTo>
                <a:cubicBezTo>
                  <a:pt x="5713895" y="301635"/>
                  <a:pt x="5724671" y="306889"/>
                  <a:pt x="5735053" y="312821"/>
                </a:cubicBezTo>
                <a:cubicBezTo>
                  <a:pt x="5743423" y="317604"/>
                  <a:pt x="5750090" y="325478"/>
                  <a:pt x="5759116" y="328863"/>
                </a:cubicBezTo>
                <a:cubicBezTo>
                  <a:pt x="5771881" y="333650"/>
                  <a:pt x="5785853" y="334210"/>
                  <a:pt x="5799221" y="336884"/>
                </a:cubicBezTo>
                <a:cubicBezTo>
                  <a:pt x="5822920" y="348734"/>
                  <a:pt x="5845807" y="361287"/>
                  <a:pt x="5871410" y="368968"/>
                </a:cubicBezTo>
                <a:cubicBezTo>
                  <a:pt x="5884468" y="372885"/>
                  <a:pt x="5898232" y="373923"/>
                  <a:pt x="5911516" y="376989"/>
                </a:cubicBezTo>
                <a:cubicBezTo>
                  <a:pt x="5932999" y="381947"/>
                  <a:pt x="5954611" y="386547"/>
                  <a:pt x="5975684" y="393031"/>
                </a:cubicBezTo>
                <a:cubicBezTo>
                  <a:pt x="6065631" y="420707"/>
                  <a:pt x="5959138" y="400980"/>
                  <a:pt x="6071937" y="417094"/>
                </a:cubicBezTo>
                <a:cubicBezTo>
                  <a:pt x="6198015" y="453119"/>
                  <a:pt x="6058548" y="416021"/>
                  <a:pt x="6184232" y="441158"/>
                </a:cubicBezTo>
                <a:cubicBezTo>
                  <a:pt x="6205851" y="445482"/>
                  <a:pt x="6226538" y="454348"/>
                  <a:pt x="6248400" y="457200"/>
                </a:cubicBezTo>
                <a:cubicBezTo>
                  <a:pt x="6288257" y="462399"/>
                  <a:pt x="6328673" y="461739"/>
                  <a:pt x="6368716" y="465221"/>
                </a:cubicBezTo>
                <a:cubicBezTo>
                  <a:pt x="6390191" y="467088"/>
                  <a:pt x="6411425" y="471198"/>
                  <a:pt x="6432884" y="473242"/>
                </a:cubicBezTo>
                <a:cubicBezTo>
                  <a:pt x="6467588" y="476547"/>
                  <a:pt x="6502400" y="478589"/>
                  <a:pt x="6537158" y="481263"/>
                </a:cubicBezTo>
                <a:cubicBezTo>
                  <a:pt x="6606674" y="478589"/>
                  <a:pt x="6676292" y="477870"/>
                  <a:pt x="6745705" y="473242"/>
                </a:cubicBezTo>
                <a:cubicBezTo>
                  <a:pt x="6768046" y="471753"/>
                  <a:pt x="6798524" y="456223"/>
                  <a:pt x="6817895" y="449179"/>
                </a:cubicBezTo>
                <a:cubicBezTo>
                  <a:pt x="6833787" y="443400"/>
                  <a:pt x="6850897" y="440700"/>
                  <a:pt x="6866021" y="433137"/>
                </a:cubicBezTo>
                <a:cubicBezTo>
                  <a:pt x="6876716" y="427789"/>
                  <a:pt x="6886909" y="421293"/>
                  <a:pt x="6898105" y="417094"/>
                </a:cubicBezTo>
                <a:cubicBezTo>
                  <a:pt x="6908427" y="413223"/>
                  <a:pt x="6919589" y="412101"/>
                  <a:pt x="6930189" y="409073"/>
                </a:cubicBezTo>
                <a:cubicBezTo>
                  <a:pt x="7010739" y="386059"/>
                  <a:pt x="6886040" y="418105"/>
                  <a:pt x="6986337" y="393031"/>
                </a:cubicBezTo>
                <a:cubicBezTo>
                  <a:pt x="7029305" y="350063"/>
                  <a:pt x="7001328" y="375772"/>
                  <a:pt x="7074568" y="320842"/>
                </a:cubicBezTo>
                <a:lnTo>
                  <a:pt x="7106653" y="296779"/>
                </a:lnTo>
                <a:cubicBezTo>
                  <a:pt x="7142106" y="243597"/>
                  <a:pt x="7100441" y="302688"/>
                  <a:pt x="7146758" y="248652"/>
                </a:cubicBezTo>
                <a:cubicBezTo>
                  <a:pt x="7155458" y="238502"/>
                  <a:pt x="7160829" y="225449"/>
                  <a:pt x="7170821" y="216568"/>
                </a:cubicBezTo>
                <a:cubicBezTo>
                  <a:pt x="7193578" y="196339"/>
                  <a:pt x="7211111" y="188402"/>
                  <a:pt x="7234989" y="176463"/>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20E356-EDA9-4889-B4E6-C473031FE5C8}"/>
              </a:ext>
            </a:extLst>
          </p:cNvPr>
          <p:cNvSpPr txBox="1"/>
          <p:nvPr/>
        </p:nvSpPr>
        <p:spPr>
          <a:xfrm>
            <a:off x="7000875" y="5007401"/>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Relationships</a:t>
            </a:r>
          </a:p>
        </p:txBody>
      </p:sp>
      <p:sp>
        <p:nvSpPr>
          <p:cNvPr id="6" name="TextBox 5">
            <a:extLst>
              <a:ext uri="{FF2B5EF4-FFF2-40B4-BE49-F238E27FC236}">
                <a16:creationId xmlns:a16="http://schemas.microsoft.com/office/drawing/2014/main" id="{FBC40966-3718-4477-969D-EBE619333441}"/>
              </a:ext>
            </a:extLst>
          </p:cNvPr>
          <p:cNvSpPr txBox="1"/>
          <p:nvPr/>
        </p:nvSpPr>
        <p:spPr>
          <a:xfrm>
            <a:off x="1819276" y="5007400"/>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Vocation</a:t>
            </a:r>
          </a:p>
        </p:txBody>
      </p:sp>
      <p:sp>
        <p:nvSpPr>
          <p:cNvPr id="7" name="TextBox 6">
            <a:extLst>
              <a:ext uri="{FF2B5EF4-FFF2-40B4-BE49-F238E27FC236}">
                <a16:creationId xmlns:a16="http://schemas.microsoft.com/office/drawing/2014/main" id="{F1793B0A-7BA7-4EAE-878B-24FF97FDA5F9}"/>
              </a:ext>
            </a:extLst>
          </p:cNvPr>
          <p:cNvSpPr txBox="1"/>
          <p:nvPr/>
        </p:nvSpPr>
        <p:spPr>
          <a:xfrm>
            <a:off x="4892340" y="271212"/>
            <a:ext cx="25296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(feel well)</a:t>
            </a:r>
          </a:p>
        </p:txBody>
      </p:sp>
    </p:spTree>
    <p:extLst>
      <p:ext uri="{BB962C8B-B14F-4D97-AF65-F5344CB8AC3E}">
        <p14:creationId xmlns:p14="http://schemas.microsoft.com/office/powerpoint/2010/main" val="330282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a:t>
            </a:r>
          </a:p>
        </p:txBody>
      </p:sp>
      <p:sp>
        <p:nvSpPr>
          <p:cNvPr id="3" name="Isosceles Triangle 2">
            <a:extLst>
              <a:ext uri="{FF2B5EF4-FFF2-40B4-BE49-F238E27FC236}">
                <a16:creationId xmlns:a16="http://schemas.microsoft.com/office/drawing/2014/main" id="{E148A792-0644-41E2-BA15-A9423D9543F6}"/>
              </a:ext>
            </a:extLst>
          </p:cNvPr>
          <p:cNvSpPr/>
          <p:nvPr/>
        </p:nvSpPr>
        <p:spPr>
          <a:xfrm>
            <a:off x="4002505" y="1728536"/>
            <a:ext cx="4186989" cy="2987843"/>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738B38B3-1C9B-4A15-AB16-9770CD39D4C2}"/>
              </a:ext>
            </a:extLst>
          </p:cNvPr>
          <p:cNvSpPr/>
          <p:nvPr/>
        </p:nvSpPr>
        <p:spPr>
          <a:xfrm>
            <a:off x="2582779" y="2695074"/>
            <a:ext cx="7234989" cy="537410"/>
          </a:xfrm>
          <a:custGeom>
            <a:avLst/>
            <a:gdLst>
              <a:gd name="connsiteX0" fmla="*/ 0 w 7234989"/>
              <a:gd name="connsiteY0" fmla="*/ 409073 h 537410"/>
              <a:gd name="connsiteX1" fmla="*/ 48126 w 7234989"/>
              <a:gd name="connsiteY1" fmla="*/ 368968 h 537410"/>
              <a:gd name="connsiteX2" fmla="*/ 64168 w 7234989"/>
              <a:gd name="connsiteY2" fmla="*/ 344905 h 537410"/>
              <a:gd name="connsiteX3" fmla="*/ 88232 w 7234989"/>
              <a:gd name="connsiteY3" fmla="*/ 320842 h 537410"/>
              <a:gd name="connsiteX4" fmla="*/ 104274 w 7234989"/>
              <a:gd name="connsiteY4" fmla="*/ 296779 h 537410"/>
              <a:gd name="connsiteX5" fmla="*/ 152400 w 7234989"/>
              <a:gd name="connsiteY5" fmla="*/ 256673 h 537410"/>
              <a:gd name="connsiteX6" fmla="*/ 192505 w 7234989"/>
              <a:gd name="connsiteY6" fmla="*/ 208547 h 537410"/>
              <a:gd name="connsiteX7" fmla="*/ 216568 w 7234989"/>
              <a:gd name="connsiteY7" fmla="*/ 192505 h 537410"/>
              <a:gd name="connsiteX8" fmla="*/ 248653 w 7234989"/>
              <a:gd name="connsiteY8" fmla="*/ 152400 h 537410"/>
              <a:gd name="connsiteX9" fmla="*/ 264695 w 7234989"/>
              <a:gd name="connsiteY9" fmla="*/ 128337 h 537410"/>
              <a:gd name="connsiteX10" fmla="*/ 288758 w 7234989"/>
              <a:gd name="connsiteY10" fmla="*/ 120315 h 537410"/>
              <a:gd name="connsiteX11" fmla="*/ 376989 w 7234989"/>
              <a:gd name="connsiteY11" fmla="*/ 80210 h 537410"/>
              <a:gd name="connsiteX12" fmla="*/ 417095 w 7234989"/>
              <a:gd name="connsiteY12" fmla="*/ 72189 h 537410"/>
              <a:gd name="connsiteX13" fmla="*/ 457200 w 7234989"/>
              <a:gd name="connsiteY13" fmla="*/ 56147 h 537410"/>
              <a:gd name="connsiteX14" fmla="*/ 489284 w 7234989"/>
              <a:gd name="connsiteY14" fmla="*/ 48126 h 537410"/>
              <a:gd name="connsiteX15" fmla="*/ 521368 w 7234989"/>
              <a:gd name="connsiteY15" fmla="*/ 32084 h 537410"/>
              <a:gd name="connsiteX16" fmla="*/ 545432 w 7234989"/>
              <a:gd name="connsiteY16" fmla="*/ 24063 h 537410"/>
              <a:gd name="connsiteX17" fmla="*/ 569495 w 7234989"/>
              <a:gd name="connsiteY17" fmla="*/ 8021 h 537410"/>
              <a:gd name="connsiteX18" fmla="*/ 633663 w 7234989"/>
              <a:gd name="connsiteY18" fmla="*/ 0 h 537410"/>
              <a:gd name="connsiteX19" fmla="*/ 954505 w 7234989"/>
              <a:gd name="connsiteY19" fmla="*/ 8021 h 537410"/>
              <a:gd name="connsiteX20" fmla="*/ 1002632 w 7234989"/>
              <a:gd name="connsiteY20" fmla="*/ 16042 h 537410"/>
              <a:gd name="connsiteX21" fmla="*/ 1082842 w 7234989"/>
              <a:gd name="connsiteY21" fmla="*/ 24063 h 537410"/>
              <a:gd name="connsiteX22" fmla="*/ 1155032 w 7234989"/>
              <a:gd name="connsiteY22" fmla="*/ 48126 h 537410"/>
              <a:gd name="connsiteX23" fmla="*/ 1187116 w 7234989"/>
              <a:gd name="connsiteY23" fmla="*/ 56147 h 537410"/>
              <a:gd name="connsiteX24" fmla="*/ 1235242 w 7234989"/>
              <a:gd name="connsiteY24" fmla="*/ 80210 h 537410"/>
              <a:gd name="connsiteX25" fmla="*/ 1291389 w 7234989"/>
              <a:gd name="connsiteY25" fmla="*/ 104273 h 537410"/>
              <a:gd name="connsiteX26" fmla="*/ 1307432 w 7234989"/>
              <a:gd name="connsiteY26" fmla="*/ 120315 h 537410"/>
              <a:gd name="connsiteX27" fmla="*/ 1331495 w 7234989"/>
              <a:gd name="connsiteY27" fmla="*/ 128337 h 537410"/>
              <a:gd name="connsiteX28" fmla="*/ 1379621 w 7234989"/>
              <a:gd name="connsiteY28" fmla="*/ 176463 h 537410"/>
              <a:gd name="connsiteX29" fmla="*/ 1403684 w 7234989"/>
              <a:gd name="connsiteY29" fmla="*/ 192505 h 537410"/>
              <a:gd name="connsiteX30" fmla="*/ 1427747 w 7234989"/>
              <a:gd name="connsiteY30" fmla="*/ 216568 h 537410"/>
              <a:gd name="connsiteX31" fmla="*/ 1459832 w 7234989"/>
              <a:gd name="connsiteY31" fmla="*/ 232610 h 537410"/>
              <a:gd name="connsiteX32" fmla="*/ 1507958 w 7234989"/>
              <a:gd name="connsiteY32" fmla="*/ 272715 h 537410"/>
              <a:gd name="connsiteX33" fmla="*/ 1524000 w 7234989"/>
              <a:gd name="connsiteY33" fmla="*/ 288758 h 537410"/>
              <a:gd name="connsiteX34" fmla="*/ 1548063 w 7234989"/>
              <a:gd name="connsiteY34" fmla="*/ 304800 h 537410"/>
              <a:gd name="connsiteX35" fmla="*/ 1596189 w 7234989"/>
              <a:gd name="connsiteY35" fmla="*/ 336884 h 537410"/>
              <a:gd name="connsiteX36" fmla="*/ 1644316 w 7234989"/>
              <a:gd name="connsiteY36" fmla="*/ 376989 h 537410"/>
              <a:gd name="connsiteX37" fmla="*/ 1668379 w 7234989"/>
              <a:gd name="connsiteY37" fmla="*/ 385010 h 537410"/>
              <a:gd name="connsiteX38" fmla="*/ 1692442 w 7234989"/>
              <a:gd name="connsiteY38" fmla="*/ 401052 h 537410"/>
              <a:gd name="connsiteX39" fmla="*/ 1724526 w 7234989"/>
              <a:gd name="connsiteY39" fmla="*/ 409073 h 537410"/>
              <a:gd name="connsiteX40" fmla="*/ 1748589 w 7234989"/>
              <a:gd name="connsiteY40" fmla="*/ 417094 h 537410"/>
              <a:gd name="connsiteX41" fmla="*/ 1788695 w 7234989"/>
              <a:gd name="connsiteY41" fmla="*/ 425115 h 537410"/>
              <a:gd name="connsiteX42" fmla="*/ 1812758 w 7234989"/>
              <a:gd name="connsiteY42" fmla="*/ 433137 h 537410"/>
              <a:gd name="connsiteX43" fmla="*/ 1900989 w 7234989"/>
              <a:gd name="connsiteY43" fmla="*/ 441158 h 537410"/>
              <a:gd name="connsiteX44" fmla="*/ 1973179 w 7234989"/>
              <a:gd name="connsiteY44" fmla="*/ 457200 h 537410"/>
              <a:gd name="connsiteX45" fmla="*/ 2013284 w 7234989"/>
              <a:gd name="connsiteY45" fmla="*/ 465221 h 537410"/>
              <a:gd name="connsiteX46" fmla="*/ 2085474 w 7234989"/>
              <a:gd name="connsiteY46" fmla="*/ 497305 h 537410"/>
              <a:gd name="connsiteX47" fmla="*/ 2197768 w 7234989"/>
              <a:gd name="connsiteY47" fmla="*/ 489284 h 537410"/>
              <a:gd name="connsiteX48" fmla="*/ 2229853 w 7234989"/>
              <a:gd name="connsiteY48" fmla="*/ 465221 h 537410"/>
              <a:gd name="connsiteX49" fmla="*/ 2253916 w 7234989"/>
              <a:gd name="connsiteY49" fmla="*/ 449179 h 537410"/>
              <a:gd name="connsiteX50" fmla="*/ 2294021 w 7234989"/>
              <a:gd name="connsiteY50" fmla="*/ 433137 h 537410"/>
              <a:gd name="connsiteX51" fmla="*/ 2318084 w 7234989"/>
              <a:gd name="connsiteY51" fmla="*/ 425115 h 537410"/>
              <a:gd name="connsiteX52" fmla="*/ 2374232 w 7234989"/>
              <a:gd name="connsiteY52" fmla="*/ 401052 h 537410"/>
              <a:gd name="connsiteX53" fmla="*/ 2470484 w 7234989"/>
              <a:gd name="connsiteY53" fmla="*/ 336884 h 537410"/>
              <a:gd name="connsiteX54" fmla="*/ 2494547 w 7234989"/>
              <a:gd name="connsiteY54" fmla="*/ 320842 h 537410"/>
              <a:gd name="connsiteX55" fmla="*/ 2526632 w 7234989"/>
              <a:gd name="connsiteY55" fmla="*/ 312821 h 537410"/>
              <a:gd name="connsiteX56" fmla="*/ 2590800 w 7234989"/>
              <a:gd name="connsiteY56" fmla="*/ 264694 h 537410"/>
              <a:gd name="connsiteX57" fmla="*/ 2614863 w 7234989"/>
              <a:gd name="connsiteY57" fmla="*/ 240631 h 537410"/>
              <a:gd name="connsiteX58" fmla="*/ 2679032 w 7234989"/>
              <a:gd name="connsiteY58" fmla="*/ 192505 h 537410"/>
              <a:gd name="connsiteX59" fmla="*/ 2711116 w 7234989"/>
              <a:gd name="connsiteY59" fmla="*/ 168442 h 537410"/>
              <a:gd name="connsiteX60" fmla="*/ 2775284 w 7234989"/>
              <a:gd name="connsiteY60" fmla="*/ 128337 h 537410"/>
              <a:gd name="connsiteX61" fmla="*/ 2807368 w 7234989"/>
              <a:gd name="connsiteY61" fmla="*/ 120315 h 537410"/>
              <a:gd name="connsiteX62" fmla="*/ 2831432 w 7234989"/>
              <a:gd name="connsiteY62" fmla="*/ 104273 h 537410"/>
              <a:gd name="connsiteX63" fmla="*/ 2911642 w 7234989"/>
              <a:gd name="connsiteY63" fmla="*/ 120315 h 537410"/>
              <a:gd name="connsiteX64" fmla="*/ 2951747 w 7234989"/>
              <a:gd name="connsiteY64" fmla="*/ 128337 h 537410"/>
              <a:gd name="connsiteX65" fmla="*/ 2975810 w 7234989"/>
              <a:gd name="connsiteY65" fmla="*/ 136358 h 537410"/>
              <a:gd name="connsiteX66" fmla="*/ 3007895 w 7234989"/>
              <a:gd name="connsiteY66" fmla="*/ 144379 h 537410"/>
              <a:gd name="connsiteX67" fmla="*/ 3031958 w 7234989"/>
              <a:gd name="connsiteY67" fmla="*/ 152400 h 537410"/>
              <a:gd name="connsiteX68" fmla="*/ 3072063 w 7234989"/>
              <a:gd name="connsiteY68" fmla="*/ 160421 h 537410"/>
              <a:gd name="connsiteX69" fmla="*/ 3128210 w 7234989"/>
              <a:gd name="connsiteY69" fmla="*/ 184484 h 537410"/>
              <a:gd name="connsiteX70" fmla="*/ 3176337 w 7234989"/>
              <a:gd name="connsiteY70" fmla="*/ 192505 h 537410"/>
              <a:gd name="connsiteX71" fmla="*/ 3224463 w 7234989"/>
              <a:gd name="connsiteY71" fmla="*/ 208547 h 537410"/>
              <a:gd name="connsiteX72" fmla="*/ 3256547 w 7234989"/>
              <a:gd name="connsiteY72" fmla="*/ 224589 h 537410"/>
              <a:gd name="connsiteX73" fmla="*/ 3320716 w 7234989"/>
              <a:gd name="connsiteY73" fmla="*/ 240631 h 537410"/>
              <a:gd name="connsiteX74" fmla="*/ 3344779 w 7234989"/>
              <a:gd name="connsiteY74" fmla="*/ 256673 h 537410"/>
              <a:gd name="connsiteX75" fmla="*/ 3392905 w 7234989"/>
              <a:gd name="connsiteY75" fmla="*/ 272715 h 537410"/>
              <a:gd name="connsiteX76" fmla="*/ 3408947 w 7234989"/>
              <a:gd name="connsiteY76" fmla="*/ 288758 h 537410"/>
              <a:gd name="connsiteX77" fmla="*/ 3433010 w 7234989"/>
              <a:gd name="connsiteY77" fmla="*/ 320842 h 537410"/>
              <a:gd name="connsiteX78" fmla="*/ 3457074 w 7234989"/>
              <a:gd name="connsiteY78" fmla="*/ 328863 h 537410"/>
              <a:gd name="connsiteX79" fmla="*/ 3489158 w 7234989"/>
              <a:gd name="connsiteY79" fmla="*/ 352926 h 537410"/>
              <a:gd name="connsiteX80" fmla="*/ 3545305 w 7234989"/>
              <a:gd name="connsiteY80" fmla="*/ 401052 h 537410"/>
              <a:gd name="connsiteX81" fmla="*/ 3577389 w 7234989"/>
              <a:gd name="connsiteY81" fmla="*/ 409073 h 537410"/>
              <a:gd name="connsiteX82" fmla="*/ 3601453 w 7234989"/>
              <a:gd name="connsiteY82" fmla="*/ 425115 h 537410"/>
              <a:gd name="connsiteX83" fmla="*/ 3633537 w 7234989"/>
              <a:gd name="connsiteY83" fmla="*/ 449179 h 537410"/>
              <a:gd name="connsiteX84" fmla="*/ 3657600 w 7234989"/>
              <a:gd name="connsiteY84" fmla="*/ 457200 h 537410"/>
              <a:gd name="connsiteX85" fmla="*/ 3705726 w 7234989"/>
              <a:gd name="connsiteY85" fmla="*/ 489284 h 537410"/>
              <a:gd name="connsiteX86" fmla="*/ 3785937 w 7234989"/>
              <a:gd name="connsiteY86" fmla="*/ 505326 h 537410"/>
              <a:gd name="connsiteX87" fmla="*/ 3834063 w 7234989"/>
              <a:gd name="connsiteY87" fmla="*/ 521368 h 537410"/>
              <a:gd name="connsiteX88" fmla="*/ 3858126 w 7234989"/>
              <a:gd name="connsiteY88" fmla="*/ 529389 h 537410"/>
              <a:gd name="connsiteX89" fmla="*/ 3954379 w 7234989"/>
              <a:gd name="connsiteY89" fmla="*/ 537410 h 537410"/>
              <a:gd name="connsiteX90" fmla="*/ 4219074 w 7234989"/>
              <a:gd name="connsiteY90" fmla="*/ 529389 h 537410"/>
              <a:gd name="connsiteX91" fmla="*/ 4251158 w 7234989"/>
              <a:gd name="connsiteY91" fmla="*/ 521368 h 537410"/>
              <a:gd name="connsiteX92" fmla="*/ 4315326 w 7234989"/>
              <a:gd name="connsiteY92" fmla="*/ 497305 h 537410"/>
              <a:gd name="connsiteX93" fmla="*/ 4419600 w 7234989"/>
              <a:gd name="connsiteY93" fmla="*/ 481263 h 537410"/>
              <a:gd name="connsiteX94" fmla="*/ 4443663 w 7234989"/>
              <a:gd name="connsiteY94" fmla="*/ 465221 h 537410"/>
              <a:gd name="connsiteX95" fmla="*/ 4475747 w 7234989"/>
              <a:gd name="connsiteY95" fmla="*/ 457200 h 537410"/>
              <a:gd name="connsiteX96" fmla="*/ 4523874 w 7234989"/>
              <a:gd name="connsiteY96" fmla="*/ 441158 h 537410"/>
              <a:gd name="connsiteX97" fmla="*/ 4580021 w 7234989"/>
              <a:gd name="connsiteY97" fmla="*/ 401052 h 537410"/>
              <a:gd name="connsiteX98" fmla="*/ 4596063 w 7234989"/>
              <a:gd name="connsiteY98" fmla="*/ 376989 h 537410"/>
              <a:gd name="connsiteX99" fmla="*/ 4620126 w 7234989"/>
              <a:gd name="connsiteY99" fmla="*/ 352926 h 537410"/>
              <a:gd name="connsiteX100" fmla="*/ 4636168 w 7234989"/>
              <a:gd name="connsiteY100" fmla="*/ 328863 h 537410"/>
              <a:gd name="connsiteX101" fmla="*/ 4676274 w 7234989"/>
              <a:gd name="connsiteY101" fmla="*/ 280737 h 537410"/>
              <a:gd name="connsiteX102" fmla="*/ 4708358 w 7234989"/>
              <a:gd name="connsiteY102" fmla="*/ 224589 h 537410"/>
              <a:gd name="connsiteX103" fmla="*/ 4740442 w 7234989"/>
              <a:gd name="connsiteY103" fmla="*/ 176463 h 537410"/>
              <a:gd name="connsiteX104" fmla="*/ 4748463 w 7234989"/>
              <a:gd name="connsiteY104" fmla="*/ 152400 h 537410"/>
              <a:gd name="connsiteX105" fmla="*/ 4772526 w 7234989"/>
              <a:gd name="connsiteY105" fmla="*/ 128337 h 537410"/>
              <a:gd name="connsiteX106" fmla="*/ 4788568 w 7234989"/>
              <a:gd name="connsiteY106" fmla="*/ 104273 h 537410"/>
              <a:gd name="connsiteX107" fmla="*/ 4820653 w 7234989"/>
              <a:gd name="connsiteY107" fmla="*/ 88231 h 537410"/>
              <a:gd name="connsiteX108" fmla="*/ 4844716 w 7234989"/>
              <a:gd name="connsiteY108" fmla="*/ 64168 h 537410"/>
              <a:gd name="connsiteX109" fmla="*/ 5229726 w 7234989"/>
              <a:gd name="connsiteY109" fmla="*/ 56147 h 537410"/>
              <a:gd name="connsiteX110" fmla="*/ 5317958 w 7234989"/>
              <a:gd name="connsiteY110" fmla="*/ 72189 h 537410"/>
              <a:gd name="connsiteX111" fmla="*/ 5366084 w 7234989"/>
              <a:gd name="connsiteY111" fmla="*/ 88231 h 537410"/>
              <a:gd name="connsiteX112" fmla="*/ 5398168 w 7234989"/>
              <a:gd name="connsiteY112" fmla="*/ 104273 h 537410"/>
              <a:gd name="connsiteX113" fmla="*/ 5422232 w 7234989"/>
              <a:gd name="connsiteY113" fmla="*/ 120315 h 537410"/>
              <a:gd name="connsiteX114" fmla="*/ 5470358 w 7234989"/>
              <a:gd name="connsiteY114" fmla="*/ 144379 h 537410"/>
              <a:gd name="connsiteX115" fmla="*/ 5502442 w 7234989"/>
              <a:gd name="connsiteY115" fmla="*/ 168442 h 537410"/>
              <a:gd name="connsiteX116" fmla="*/ 5566610 w 7234989"/>
              <a:gd name="connsiteY116" fmla="*/ 208547 h 537410"/>
              <a:gd name="connsiteX117" fmla="*/ 5582653 w 7234989"/>
              <a:gd name="connsiteY117" fmla="*/ 224589 h 537410"/>
              <a:gd name="connsiteX118" fmla="*/ 5630779 w 7234989"/>
              <a:gd name="connsiteY118" fmla="*/ 256673 h 537410"/>
              <a:gd name="connsiteX119" fmla="*/ 5662863 w 7234989"/>
              <a:gd name="connsiteY119" fmla="*/ 280737 h 537410"/>
              <a:gd name="connsiteX120" fmla="*/ 5702968 w 7234989"/>
              <a:gd name="connsiteY120" fmla="*/ 296779 h 537410"/>
              <a:gd name="connsiteX121" fmla="*/ 5735053 w 7234989"/>
              <a:gd name="connsiteY121" fmla="*/ 312821 h 537410"/>
              <a:gd name="connsiteX122" fmla="*/ 5759116 w 7234989"/>
              <a:gd name="connsiteY122" fmla="*/ 328863 h 537410"/>
              <a:gd name="connsiteX123" fmla="*/ 5799221 w 7234989"/>
              <a:gd name="connsiteY123" fmla="*/ 336884 h 537410"/>
              <a:gd name="connsiteX124" fmla="*/ 5871410 w 7234989"/>
              <a:gd name="connsiteY124" fmla="*/ 368968 h 537410"/>
              <a:gd name="connsiteX125" fmla="*/ 5911516 w 7234989"/>
              <a:gd name="connsiteY125" fmla="*/ 376989 h 537410"/>
              <a:gd name="connsiteX126" fmla="*/ 5975684 w 7234989"/>
              <a:gd name="connsiteY126" fmla="*/ 393031 h 537410"/>
              <a:gd name="connsiteX127" fmla="*/ 6071937 w 7234989"/>
              <a:gd name="connsiteY127" fmla="*/ 417094 h 537410"/>
              <a:gd name="connsiteX128" fmla="*/ 6184232 w 7234989"/>
              <a:gd name="connsiteY128" fmla="*/ 441158 h 537410"/>
              <a:gd name="connsiteX129" fmla="*/ 6248400 w 7234989"/>
              <a:gd name="connsiteY129" fmla="*/ 457200 h 537410"/>
              <a:gd name="connsiteX130" fmla="*/ 6368716 w 7234989"/>
              <a:gd name="connsiteY130" fmla="*/ 465221 h 537410"/>
              <a:gd name="connsiteX131" fmla="*/ 6432884 w 7234989"/>
              <a:gd name="connsiteY131" fmla="*/ 473242 h 537410"/>
              <a:gd name="connsiteX132" fmla="*/ 6537158 w 7234989"/>
              <a:gd name="connsiteY132" fmla="*/ 481263 h 537410"/>
              <a:gd name="connsiteX133" fmla="*/ 6745705 w 7234989"/>
              <a:gd name="connsiteY133" fmla="*/ 473242 h 537410"/>
              <a:gd name="connsiteX134" fmla="*/ 6817895 w 7234989"/>
              <a:gd name="connsiteY134" fmla="*/ 449179 h 537410"/>
              <a:gd name="connsiteX135" fmla="*/ 6866021 w 7234989"/>
              <a:gd name="connsiteY135" fmla="*/ 433137 h 537410"/>
              <a:gd name="connsiteX136" fmla="*/ 6898105 w 7234989"/>
              <a:gd name="connsiteY136" fmla="*/ 417094 h 537410"/>
              <a:gd name="connsiteX137" fmla="*/ 6930189 w 7234989"/>
              <a:gd name="connsiteY137" fmla="*/ 409073 h 537410"/>
              <a:gd name="connsiteX138" fmla="*/ 6986337 w 7234989"/>
              <a:gd name="connsiteY138" fmla="*/ 393031 h 537410"/>
              <a:gd name="connsiteX139" fmla="*/ 7074568 w 7234989"/>
              <a:gd name="connsiteY139" fmla="*/ 320842 h 537410"/>
              <a:gd name="connsiteX140" fmla="*/ 7106653 w 7234989"/>
              <a:gd name="connsiteY140" fmla="*/ 296779 h 537410"/>
              <a:gd name="connsiteX141" fmla="*/ 7146758 w 7234989"/>
              <a:gd name="connsiteY141" fmla="*/ 248652 h 537410"/>
              <a:gd name="connsiteX142" fmla="*/ 7170821 w 7234989"/>
              <a:gd name="connsiteY142" fmla="*/ 216568 h 537410"/>
              <a:gd name="connsiteX143" fmla="*/ 7234989 w 7234989"/>
              <a:gd name="connsiteY143" fmla="*/ 176463 h 5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34989" h="537410">
                <a:moveTo>
                  <a:pt x="0" y="409073"/>
                </a:moveTo>
                <a:cubicBezTo>
                  <a:pt x="16042" y="395705"/>
                  <a:pt x="33360" y="383734"/>
                  <a:pt x="48126" y="368968"/>
                </a:cubicBezTo>
                <a:cubicBezTo>
                  <a:pt x="54943" y="362151"/>
                  <a:pt x="57997" y="352311"/>
                  <a:pt x="64168" y="344905"/>
                </a:cubicBezTo>
                <a:cubicBezTo>
                  <a:pt x="71430" y="336191"/>
                  <a:pt x="80970" y="329556"/>
                  <a:pt x="88232" y="320842"/>
                </a:cubicBezTo>
                <a:cubicBezTo>
                  <a:pt x="94403" y="313436"/>
                  <a:pt x="98103" y="304185"/>
                  <a:pt x="104274" y="296779"/>
                </a:cubicBezTo>
                <a:cubicBezTo>
                  <a:pt x="123575" y="273617"/>
                  <a:pt x="128738" y="272448"/>
                  <a:pt x="152400" y="256673"/>
                </a:cubicBezTo>
                <a:cubicBezTo>
                  <a:pt x="168174" y="233013"/>
                  <a:pt x="169345" y="227847"/>
                  <a:pt x="192505" y="208547"/>
                </a:cubicBezTo>
                <a:cubicBezTo>
                  <a:pt x="199911" y="202376"/>
                  <a:pt x="208547" y="197852"/>
                  <a:pt x="216568" y="192505"/>
                </a:cubicBezTo>
                <a:cubicBezTo>
                  <a:pt x="265943" y="118443"/>
                  <a:pt x="202935" y="209546"/>
                  <a:pt x="248653" y="152400"/>
                </a:cubicBezTo>
                <a:cubicBezTo>
                  <a:pt x="254675" y="144872"/>
                  <a:pt x="257167" y="134359"/>
                  <a:pt x="264695" y="128337"/>
                </a:cubicBezTo>
                <a:cubicBezTo>
                  <a:pt x="271297" y="123055"/>
                  <a:pt x="281032" y="123749"/>
                  <a:pt x="288758" y="120315"/>
                </a:cubicBezTo>
                <a:cubicBezTo>
                  <a:pt x="324273" y="104530"/>
                  <a:pt x="340693" y="91099"/>
                  <a:pt x="376989" y="80210"/>
                </a:cubicBezTo>
                <a:cubicBezTo>
                  <a:pt x="390047" y="76293"/>
                  <a:pt x="403726" y="74863"/>
                  <a:pt x="417095" y="72189"/>
                </a:cubicBezTo>
                <a:cubicBezTo>
                  <a:pt x="430463" y="66842"/>
                  <a:pt x="443541" y="60700"/>
                  <a:pt x="457200" y="56147"/>
                </a:cubicBezTo>
                <a:cubicBezTo>
                  <a:pt x="467658" y="52661"/>
                  <a:pt x="478962" y="51997"/>
                  <a:pt x="489284" y="48126"/>
                </a:cubicBezTo>
                <a:cubicBezTo>
                  <a:pt x="500480" y="43928"/>
                  <a:pt x="510378" y="36794"/>
                  <a:pt x="521368" y="32084"/>
                </a:cubicBezTo>
                <a:cubicBezTo>
                  <a:pt x="529140" y="28753"/>
                  <a:pt x="537411" y="26737"/>
                  <a:pt x="545432" y="24063"/>
                </a:cubicBezTo>
                <a:cubicBezTo>
                  <a:pt x="553453" y="18716"/>
                  <a:pt x="560195" y="10557"/>
                  <a:pt x="569495" y="8021"/>
                </a:cubicBezTo>
                <a:cubicBezTo>
                  <a:pt x="590291" y="2349"/>
                  <a:pt x="612107" y="0"/>
                  <a:pt x="633663" y="0"/>
                </a:cubicBezTo>
                <a:cubicBezTo>
                  <a:pt x="740644" y="0"/>
                  <a:pt x="847558" y="5347"/>
                  <a:pt x="954505" y="8021"/>
                </a:cubicBezTo>
                <a:cubicBezTo>
                  <a:pt x="970547" y="10695"/>
                  <a:pt x="986494" y="14025"/>
                  <a:pt x="1002632" y="16042"/>
                </a:cubicBezTo>
                <a:cubicBezTo>
                  <a:pt x="1029295" y="19375"/>
                  <a:pt x="1056548" y="18528"/>
                  <a:pt x="1082842" y="24063"/>
                </a:cubicBezTo>
                <a:cubicBezTo>
                  <a:pt x="1107663" y="29288"/>
                  <a:pt x="1130424" y="41974"/>
                  <a:pt x="1155032" y="48126"/>
                </a:cubicBezTo>
                <a:lnTo>
                  <a:pt x="1187116" y="56147"/>
                </a:lnTo>
                <a:cubicBezTo>
                  <a:pt x="1233359" y="86976"/>
                  <a:pt x="1188750" y="60285"/>
                  <a:pt x="1235242" y="80210"/>
                </a:cubicBezTo>
                <a:cubicBezTo>
                  <a:pt x="1304623" y="109945"/>
                  <a:pt x="1234957" y="85462"/>
                  <a:pt x="1291389" y="104273"/>
                </a:cubicBezTo>
                <a:cubicBezTo>
                  <a:pt x="1296737" y="109620"/>
                  <a:pt x="1300947" y="116424"/>
                  <a:pt x="1307432" y="120315"/>
                </a:cubicBezTo>
                <a:cubicBezTo>
                  <a:pt x="1314682" y="124665"/>
                  <a:pt x="1324821" y="123146"/>
                  <a:pt x="1331495" y="128337"/>
                </a:cubicBezTo>
                <a:cubicBezTo>
                  <a:pt x="1349403" y="142266"/>
                  <a:pt x="1360744" y="163879"/>
                  <a:pt x="1379621" y="176463"/>
                </a:cubicBezTo>
                <a:cubicBezTo>
                  <a:pt x="1387642" y="181810"/>
                  <a:pt x="1396278" y="186334"/>
                  <a:pt x="1403684" y="192505"/>
                </a:cubicBezTo>
                <a:cubicBezTo>
                  <a:pt x="1412398" y="199767"/>
                  <a:pt x="1418516" y="209975"/>
                  <a:pt x="1427747" y="216568"/>
                </a:cubicBezTo>
                <a:cubicBezTo>
                  <a:pt x="1437477" y="223518"/>
                  <a:pt x="1449137" y="227263"/>
                  <a:pt x="1459832" y="232610"/>
                </a:cubicBezTo>
                <a:cubicBezTo>
                  <a:pt x="1517000" y="289778"/>
                  <a:pt x="1452116" y="228040"/>
                  <a:pt x="1507958" y="272715"/>
                </a:cubicBezTo>
                <a:cubicBezTo>
                  <a:pt x="1513863" y="277439"/>
                  <a:pt x="1518095" y="284034"/>
                  <a:pt x="1524000" y="288758"/>
                </a:cubicBezTo>
                <a:cubicBezTo>
                  <a:pt x="1531528" y="294780"/>
                  <a:pt x="1540657" y="298629"/>
                  <a:pt x="1548063" y="304800"/>
                </a:cubicBezTo>
                <a:cubicBezTo>
                  <a:pt x="1588118" y="338179"/>
                  <a:pt x="1553901" y="322788"/>
                  <a:pt x="1596189" y="336884"/>
                </a:cubicBezTo>
                <a:cubicBezTo>
                  <a:pt x="1612695" y="353389"/>
                  <a:pt x="1622073" y="364279"/>
                  <a:pt x="1644316" y="376989"/>
                </a:cubicBezTo>
                <a:cubicBezTo>
                  <a:pt x="1651657" y="381184"/>
                  <a:pt x="1660817" y="381229"/>
                  <a:pt x="1668379" y="385010"/>
                </a:cubicBezTo>
                <a:cubicBezTo>
                  <a:pt x="1677001" y="389321"/>
                  <a:pt x="1683581" y="397255"/>
                  <a:pt x="1692442" y="401052"/>
                </a:cubicBezTo>
                <a:cubicBezTo>
                  <a:pt x="1702574" y="405394"/>
                  <a:pt x="1713926" y="406045"/>
                  <a:pt x="1724526" y="409073"/>
                </a:cubicBezTo>
                <a:cubicBezTo>
                  <a:pt x="1732656" y="411396"/>
                  <a:pt x="1740387" y="415043"/>
                  <a:pt x="1748589" y="417094"/>
                </a:cubicBezTo>
                <a:cubicBezTo>
                  <a:pt x="1761815" y="420401"/>
                  <a:pt x="1775469" y="421808"/>
                  <a:pt x="1788695" y="425115"/>
                </a:cubicBezTo>
                <a:cubicBezTo>
                  <a:pt x="1796898" y="427166"/>
                  <a:pt x="1804388" y="431941"/>
                  <a:pt x="1812758" y="433137"/>
                </a:cubicBezTo>
                <a:cubicBezTo>
                  <a:pt x="1841993" y="437314"/>
                  <a:pt x="1871579" y="438484"/>
                  <a:pt x="1900989" y="441158"/>
                </a:cubicBezTo>
                <a:cubicBezTo>
                  <a:pt x="2021934" y="465346"/>
                  <a:pt x="1871243" y="434548"/>
                  <a:pt x="1973179" y="457200"/>
                </a:cubicBezTo>
                <a:cubicBezTo>
                  <a:pt x="1986487" y="460157"/>
                  <a:pt x="2000226" y="461304"/>
                  <a:pt x="2013284" y="465221"/>
                </a:cubicBezTo>
                <a:cubicBezTo>
                  <a:pt x="2038886" y="472901"/>
                  <a:pt x="2061776" y="485456"/>
                  <a:pt x="2085474" y="497305"/>
                </a:cubicBezTo>
                <a:cubicBezTo>
                  <a:pt x="2122905" y="494631"/>
                  <a:pt x="2161135" y="497425"/>
                  <a:pt x="2197768" y="489284"/>
                </a:cubicBezTo>
                <a:cubicBezTo>
                  <a:pt x="2210818" y="486384"/>
                  <a:pt x="2218974" y="472991"/>
                  <a:pt x="2229853" y="465221"/>
                </a:cubicBezTo>
                <a:cubicBezTo>
                  <a:pt x="2237697" y="459618"/>
                  <a:pt x="2245294" y="453490"/>
                  <a:pt x="2253916" y="449179"/>
                </a:cubicBezTo>
                <a:cubicBezTo>
                  <a:pt x="2266794" y="442740"/>
                  <a:pt x="2280540" y="438193"/>
                  <a:pt x="2294021" y="433137"/>
                </a:cubicBezTo>
                <a:cubicBezTo>
                  <a:pt x="2301938" y="430168"/>
                  <a:pt x="2310522" y="428896"/>
                  <a:pt x="2318084" y="425115"/>
                </a:cubicBezTo>
                <a:cubicBezTo>
                  <a:pt x="2373471" y="397420"/>
                  <a:pt x="2307462" y="417744"/>
                  <a:pt x="2374232" y="401052"/>
                </a:cubicBezTo>
                <a:lnTo>
                  <a:pt x="2470484" y="336884"/>
                </a:lnTo>
                <a:cubicBezTo>
                  <a:pt x="2478505" y="331537"/>
                  <a:pt x="2485195" y="323180"/>
                  <a:pt x="2494547" y="320842"/>
                </a:cubicBezTo>
                <a:lnTo>
                  <a:pt x="2526632" y="312821"/>
                </a:lnTo>
                <a:cubicBezTo>
                  <a:pt x="2610441" y="229012"/>
                  <a:pt x="2510980" y="321710"/>
                  <a:pt x="2590800" y="264694"/>
                </a:cubicBezTo>
                <a:cubicBezTo>
                  <a:pt x="2600030" y="258101"/>
                  <a:pt x="2606084" y="247814"/>
                  <a:pt x="2614863" y="240631"/>
                </a:cubicBezTo>
                <a:cubicBezTo>
                  <a:pt x="2635556" y="223700"/>
                  <a:pt x="2657642" y="208547"/>
                  <a:pt x="2679032" y="192505"/>
                </a:cubicBezTo>
                <a:lnTo>
                  <a:pt x="2711116" y="168442"/>
                </a:lnTo>
                <a:cubicBezTo>
                  <a:pt x="2736354" y="149514"/>
                  <a:pt x="2745922" y="139348"/>
                  <a:pt x="2775284" y="128337"/>
                </a:cubicBezTo>
                <a:cubicBezTo>
                  <a:pt x="2785606" y="124466"/>
                  <a:pt x="2796673" y="122989"/>
                  <a:pt x="2807368" y="120315"/>
                </a:cubicBezTo>
                <a:cubicBezTo>
                  <a:pt x="2815389" y="114968"/>
                  <a:pt x="2821851" y="105338"/>
                  <a:pt x="2831432" y="104273"/>
                </a:cubicBezTo>
                <a:cubicBezTo>
                  <a:pt x="2847148" y="102527"/>
                  <a:pt x="2893119" y="116199"/>
                  <a:pt x="2911642" y="120315"/>
                </a:cubicBezTo>
                <a:cubicBezTo>
                  <a:pt x="2924950" y="123273"/>
                  <a:pt x="2938521" y="125030"/>
                  <a:pt x="2951747" y="128337"/>
                </a:cubicBezTo>
                <a:cubicBezTo>
                  <a:pt x="2959949" y="130388"/>
                  <a:pt x="2967680" y="134035"/>
                  <a:pt x="2975810" y="136358"/>
                </a:cubicBezTo>
                <a:cubicBezTo>
                  <a:pt x="2986410" y="139387"/>
                  <a:pt x="2997295" y="141350"/>
                  <a:pt x="3007895" y="144379"/>
                </a:cubicBezTo>
                <a:cubicBezTo>
                  <a:pt x="3016025" y="146702"/>
                  <a:pt x="3023756" y="150349"/>
                  <a:pt x="3031958" y="152400"/>
                </a:cubicBezTo>
                <a:cubicBezTo>
                  <a:pt x="3045184" y="155707"/>
                  <a:pt x="3058837" y="157114"/>
                  <a:pt x="3072063" y="160421"/>
                </a:cubicBezTo>
                <a:cubicBezTo>
                  <a:pt x="3160601" y="182556"/>
                  <a:pt x="3013424" y="150049"/>
                  <a:pt x="3128210" y="184484"/>
                </a:cubicBezTo>
                <a:cubicBezTo>
                  <a:pt x="3143788" y="189157"/>
                  <a:pt x="3160295" y="189831"/>
                  <a:pt x="3176337" y="192505"/>
                </a:cubicBezTo>
                <a:cubicBezTo>
                  <a:pt x="3192379" y="197852"/>
                  <a:pt x="3208763" y="202267"/>
                  <a:pt x="3224463" y="208547"/>
                </a:cubicBezTo>
                <a:cubicBezTo>
                  <a:pt x="3235565" y="212988"/>
                  <a:pt x="3245204" y="220808"/>
                  <a:pt x="3256547" y="224589"/>
                </a:cubicBezTo>
                <a:cubicBezTo>
                  <a:pt x="3277464" y="231561"/>
                  <a:pt x="3320716" y="240631"/>
                  <a:pt x="3320716" y="240631"/>
                </a:cubicBezTo>
                <a:cubicBezTo>
                  <a:pt x="3328737" y="245978"/>
                  <a:pt x="3335970" y="252758"/>
                  <a:pt x="3344779" y="256673"/>
                </a:cubicBezTo>
                <a:cubicBezTo>
                  <a:pt x="3360231" y="263541"/>
                  <a:pt x="3392905" y="272715"/>
                  <a:pt x="3392905" y="272715"/>
                </a:cubicBezTo>
                <a:cubicBezTo>
                  <a:pt x="3398252" y="278063"/>
                  <a:pt x="3404106" y="282948"/>
                  <a:pt x="3408947" y="288758"/>
                </a:cubicBezTo>
                <a:cubicBezTo>
                  <a:pt x="3417505" y="299028"/>
                  <a:pt x="3422740" y="312284"/>
                  <a:pt x="3433010" y="320842"/>
                </a:cubicBezTo>
                <a:cubicBezTo>
                  <a:pt x="3439506" y="326255"/>
                  <a:pt x="3449053" y="326189"/>
                  <a:pt x="3457074" y="328863"/>
                </a:cubicBezTo>
                <a:cubicBezTo>
                  <a:pt x="3467769" y="336884"/>
                  <a:pt x="3479008" y="344226"/>
                  <a:pt x="3489158" y="352926"/>
                </a:cubicBezTo>
                <a:cubicBezTo>
                  <a:pt x="3511633" y="372190"/>
                  <a:pt x="3517158" y="386978"/>
                  <a:pt x="3545305" y="401052"/>
                </a:cubicBezTo>
                <a:cubicBezTo>
                  <a:pt x="3555165" y="405982"/>
                  <a:pt x="3566694" y="406399"/>
                  <a:pt x="3577389" y="409073"/>
                </a:cubicBezTo>
                <a:cubicBezTo>
                  <a:pt x="3585410" y="414420"/>
                  <a:pt x="3593608" y="419512"/>
                  <a:pt x="3601453" y="425115"/>
                </a:cubicBezTo>
                <a:cubicBezTo>
                  <a:pt x="3612331" y="432885"/>
                  <a:pt x="3621930" y="442546"/>
                  <a:pt x="3633537" y="449179"/>
                </a:cubicBezTo>
                <a:cubicBezTo>
                  <a:pt x="3640878" y="453374"/>
                  <a:pt x="3650209" y="453094"/>
                  <a:pt x="3657600" y="457200"/>
                </a:cubicBezTo>
                <a:cubicBezTo>
                  <a:pt x="3674454" y="466563"/>
                  <a:pt x="3686820" y="485503"/>
                  <a:pt x="3705726" y="489284"/>
                </a:cubicBezTo>
                <a:cubicBezTo>
                  <a:pt x="3732463" y="494631"/>
                  <a:pt x="3760070" y="496704"/>
                  <a:pt x="3785937" y="505326"/>
                </a:cubicBezTo>
                <a:lnTo>
                  <a:pt x="3834063" y="521368"/>
                </a:lnTo>
                <a:cubicBezTo>
                  <a:pt x="3842084" y="524042"/>
                  <a:pt x="3849700" y="528687"/>
                  <a:pt x="3858126" y="529389"/>
                </a:cubicBezTo>
                <a:lnTo>
                  <a:pt x="3954379" y="537410"/>
                </a:lnTo>
                <a:cubicBezTo>
                  <a:pt x="4042611" y="534736"/>
                  <a:pt x="4130931" y="534153"/>
                  <a:pt x="4219074" y="529389"/>
                </a:cubicBezTo>
                <a:cubicBezTo>
                  <a:pt x="4230082" y="528794"/>
                  <a:pt x="4240558" y="524396"/>
                  <a:pt x="4251158" y="521368"/>
                </a:cubicBezTo>
                <a:cubicBezTo>
                  <a:pt x="4290582" y="510104"/>
                  <a:pt x="4264472" y="514256"/>
                  <a:pt x="4315326" y="497305"/>
                </a:cubicBezTo>
                <a:cubicBezTo>
                  <a:pt x="4350059" y="485727"/>
                  <a:pt x="4382223" y="485416"/>
                  <a:pt x="4419600" y="481263"/>
                </a:cubicBezTo>
                <a:cubicBezTo>
                  <a:pt x="4427621" y="475916"/>
                  <a:pt x="4434802" y="469018"/>
                  <a:pt x="4443663" y="465221"/>
                </a:cubicBezTo>
                <a:cubicBezTo>
                  <a:pt x="4453795" y="460879"/>
                  <a:pt x="4465188" y="460368"/>
                  <a:pt x="4475747" y="457200"/>
                </a:cubicBezTo>
                <a:cubicBezTo>
                  <a:pt x="4491944" y="452341"/>
                  <a:pt x="4507832" y="446505"/>
                  <a:pt x="4523874" y="441158"/>
                </a:cubicBezTo>
                <a:cubicBezTo>
                  <a:pt x="4537534" y="432051"/>
                  <a:pt x="4570076" y="410997"/>
                  <a:pt x="4580021" y="401052"/>
                </a:cubicBezTo>
                <a:cubicBezTo>
                  <a:pt x="4586838" y="394235"/>
                  <a:pt x="4589892" y="384395"/>
                  <a:pt x="4596063" y="376989"/>
                </a:cubicBezTo>
                <a:cubicBezTo>
                  <a:pt x="4603325" y="368275"/>
                  <a:pt x="4612864" y="361640"/>
                  <a:pt x="4620126" y="352926"/>
                </a:cubicBezTo>
                <a:cubicBezTo>
                  <a:pt x="4626297" y="345520"/>
                  <a:pt x="4629997" y="336269"/>
                  <a:pt x="4636168" y="328863"/>
                </a:cubicBezTo>
                <a:cubicBezTo>
                  <a:pt x="4687635" y="267104"/>
                  <a:pt x="4636445" y="340480"/>
                  <a:pt x="4676274" y="280737"/>
                </a:cubicBezTo>
                <a:cubicBezTo>
                  <a:pt x="4689639" y="240640"/>
                  <a:pt x="4677456" y="268734"/>
                  <a:pt x="4708358" y="224589"/>
                </a:cubicBezTo>
                <a:cubicBezTo>
                  <a:pt x="4719414" y="208794"/>
                  <a:pt x="4729747" y="192505"/>
                  <a:pt x="4740442" y="176463"/>
                </a:cubicBezTo>
                <a:cubicBezTo>
                  <a:pt x="4745132" y="169428"/>
                  <a:pt x="4743773" y="159435"/>
                  <a:pt x="4748463" y="152400"/>
                </a:cubicBezTo>
                <a:cubicBezTo>
                  <a:pt x="4754755" y="142962"/>
                  <a:pt x="4765264" y="137051"/>
                  <a:pt x="4772526" y="128337"/>
                </a:cubicBezTo>
                <a:cubicBezTo>
                  <a:pt x="4778698" y="120931"/>
                  <a:pt x="4781162" y="110445"/>
                  <a:pt x="4788568" y="104273"/>
                </a:cubicBezTo>
                <a:cubicBezTo>
                  <a:pt x="4797754" y="96618"/>
                  <a:pt x="4809958" y="93578"/>
                  <a:pt x="4820653" y="88231"/>
                </a:cubicBezTo>
                <a:cubicBezTo>
                  <a:pt x="4828674" y="80210"/>
                  <a:pt x="4836002" y="71430"/>
                  <a:pt x="4844716" y="64168"/>
                </a:cubicBezTo>
                <a:cubicBezTo>
                  <a:pt x="4944718" y="-19167"/>
                  <a:pt x="5161178" y="54624"/>
                  <a:pt x="5229726" y="56147"/>
                </a:cubicBezTo>
                <a:cubicBezTo>
                  <a:pt x="5245450" y="58768"/>
                  <a:pt x="5300340" y="67384"/>
                  <a:pt x="5317958" y="72189"/>
                </a:cubicBezTo>
                <a:cubicBezTo>
                  <a:pt x="5334272" y="76638"/>
                  <a:pt x="5350959" y="80669"/>
                  <a:pt x="5366084" y="88231"/>
                </a:cubicBezTo>
                <a:cubicBezTo>
                  <a:pt x="5376779" y="93578"/>
                  <a:pt x="5387786" y="98341"/>
                  <a:pt x="5398168" y="104273"/>
                </a:cubicBezTo>
                <a:cubicBezTo>
                  <a:pt x="5406538" y="109056"/>
                  <a:pt x="5413805" y="115633"/>
                  <a:pt x="5422232" y="120315"/>
                </a:cubicBezTo>
                <a:cubicBezTo>
                  <a:pt x="5437911" y="129025"/>
                  <a:pt x="5454978" y="135151"/>
                  <a:pt x="5470358" y="144379"/>
                </a:cubicBezTo>
                <a:cubicBezTo>
                  <a:pt x="5481821" y="151257"/>
                  <a:pt x="5491319" y="161027"/>
                  <a:pt x="5502442" y="168442"/>
                </a:cubicBezTo>
                <a:cubicBezTo>
                  <a:pt x="5515109" y="176887"/>
                  <a:pt x="5551653" y="196581"/>
                  <a:pt x="5566610" y="208547"/>
                </a:cubicBezTo>
                <a:cubicBezTo>
                  <a:pt x="5572515" y="213271"/>
                  <a:pt x="5576603" y="220052"/>
                  <a:pt x="5582653" y="224589"/>
                </a:cubicBezTo>
                <a:cubicBezTo>
                  <a:pt x="5598077" y="236157"/>
                  <a:pt x="5615355" y="245105"/>
                  <a:pt x="5630779" y="256673"/>
                </a:cubicBezTo>
                <a:cubicBezTo>
                  <a:pt x="5641474" y="264694"/>
                  <a:pt x="5651177" y="274245"/>
                  <a:pt x="5662863" y="280737"/>
                </a:cubicBezTo>
                <a:cubicBezTo>
                  <a:pt x="5675449" y="287729"/>
                  <a:pt x="5689811" y="290931"/>
                  <a:pt x="5702968" y="296779"/>
                </a:cubicBezTo>
                <a:cubicBezTo>
                  <a:pt x="5713895" y="301635"/>
                  <a:pt x="5724671" y="306889"/>
                  <a:pt x="5735053" y="312821"/>
                </a:cubicBezTo>
                <a:cubicBezTo>
                  <a:pt x="5743423" y="317604"/>
                  <a:pt x="5750090" y="325478"/>
                  <a:pt x="5759116" y="328863"/>
                </a:cubicBezTo>
                <a:cubicBezTo>
                  <a:pt x="5771881" y="333650"/>
                  <a:pt x="5785853" y="334210"/>
                  <a:pt x="5799221" y="336884"/>
                </a:cubicBezTo>
                <a:cubicBezTo>
                  <a:pt x="5822920" y="348734"/>
                  <a:pt x="5845807" y="361287"/>
                  <a:pt x="5871410" y="368968"/>
                </a:cubicBezTo>
                <a:cubicBezTo>
                  <a:pt x="5884468" y="372885"/>
                  <a:pt x="5898232" y="373923"/>
                  <a:pt x="5911516" y="376989"/>
                </a:cubicBezTo>
                <a:cubicBezTo>
                  <a:pt x="5932999" y="381947"/>
                  <a:pt x="5954611" y="386547"/>
                  <a:pt x="5975684" y="393031"/>
                </a:cubicBezTo>
                <a:cubicBezTo>
                  <a:pt x="6065631" y="420707"/>
                  <a:pt x="5959138" y="400980"/>
                  <a:pt x="6071937" y="417094"/>
                </a:cubicBezTo>
                <a:cubicBezTo>
                  <a:pt x="6198015" y="453119"/>
                  <a:pt x="6058548" y="416021"/>
                  <a:pt x="6184232" y="441158"/>
                </a:cubicBezTo>
                <a:cubicBezTo>
                  <a:pt x="6205851" y="445482"/>
                  <a:pt x="6226538" y="454348"/>
                  <a:pt x="6248400" y="457200"/>
                </a:cubicBezTo>
                <a:cubicBezTo>
                  <a:pt x="6288257" y="462399"/>
                  <a:pt x="6328673" y="461739"/>
                  <a:pt x="6368716" y="465221"/>
                </a:cubicBezTo>
                <a:cubicBezTo>
                  <a:pt x="6390191" y="467088"/>
                  <a:pt x="6411425" y="471198"/>
                  <a:pt x="6432884" y="473242"/>
                </a:cubicBezTo>
                <a:cubicBezTo>
                  <a:pt x="6467588" y="476547"/>
                  <a:pt x="6502400" y="478589"/>
                  <a:pt x="6537158" y="481263"/>
                </a:cubicBezTo>
                <a:cubicBezTo>
                  <a:pt x="6606674" y="478589"/>
                  <a:pt x="6676292" y="477870"/>
                  <a:pt x="6745705" y="473242"/>
                </a:cubicBezTo>
                <a:cubicBezTo>
                  <a:pt x="6768046" y="471753"/>
                  <a:pt x="6798524" y="456223"/>
                  <a:pt x="6817895" y="449179"/>
                </a:cubicBezTo>
                <a:cubicBezTo>
                  <a:pt x="6833787" y="443400"/>
                  <a:pt x="6850897" y="440700"/>
                  <a:pt x="6866021" y="433137"/>
                </a:cubicBezTo>
                <a:cubicBezTo>
                  <a:pt x="6876716" y="427789"/>
                  <a:pt x="6886909" y="421293"/>
                  <a:pt x="6898105" y="417094"/>
                </a:cubicBezTo>
                <a:cubicBezTo>
                  <a:pt x="6908427" y="413223"/>
                  <a:pt x="6919589" y="412101"/>
                  <a:pt x="6930189" y="409073"/>
                </a:cubicBezTo>
                <a:cubicBezTo>
                  <a:pt x="7010739" y="386059"/>
                  <a:pt x="6886040" y="418105"/>
                  <a:pt x="6986337" y="393031"/>
                </a:cubicBezTo>
                <a:cubicBezTo>
                  <a:pt x="7029305" y="350063"/>
                  <a:pt x="7001328" y="375772"/>
                  <a:pt x="7074568" y="320842"/>
                </a:cubicBezTo>
                <a:lnTo>
                  <a:pt x="7106653" y="296779"/>
                </a:lnTo>
                <a:cubicBezTo>
                  <a:pt x="7142106" y="243597"/>
                  <a:pt x="7100441" y="302688"/>
                  <a:pt x="7146758" y="248652"/>
                </a:cubicBezTo>
                <a:cubicBezTo>
                  <a:pt x="7155458" y="238502"/>
                  <a:pt x="7160829" y="225449"/>
                  <a:pt x="7170821" y="216568"/>
                </a:cubicBezTo>
                <a:cubicBezTo>
                  <a:pt x="7193578" y="196339"/>
                  <a:pt x="7211111" y="188402"/>
                  <a:pt x="7234989" y="176463"/>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20E356-EDA9-4889-B4E6-C473031FE5C8}"/>
              </a:ext>
            </a:extLst>
          </p:cNvPr>
          <p:cNvSpPr txBox="1"/>
          <p:nvPr/>
        </p:nvSpPr>
        <p:spPr>
          <a:xfrm>
            <a:off x="7000875" y="5007401"/>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Relationships</a:t>
            </a:r>
          </a:p>
        </p:txBody>
      </p:sp>
      <p:sp>
        <p:nvSpPr>
          <p:cNvPr id="6" name="TextBox 5">
            <a:extLst>
              <a:ext uri="{FF2B5EF4-FFF2-40B4-BE49-F238E27FC236}">
                <a16:creationId xmlns:a16="http://schemas.microsoft.com/office/drawing/2014/main" id="{FBC40966-3718-4477-969D-EBE619333441}"/>
              </a:ext>
            </a:extLst>
          </p:cNvPr>
          <p:cNvSpPr txBox="1"/>
          <p:nvPr/>
        </p:nvSpPr>
        <p:spPr>
          <a:xfrm>
            <a:off x="1819276" y="5007400"/>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Vocation</a:t>
            </a:r>
          </a:p>
        </p:txBody>
      </p:sp>
      <p:sp>
        <p:nvSpPr>
          <p:cNvPr id="7" name="TextBox 6">
            <a:extLst>
              <a:ext uri="{FF2B5EF4-FFF2-40B4-BE49-F238E27FC236}">
                <a16:creationId xmlns:a16="http://schemas.microsoft.com/office/drawing/2014/main" id="{F1793B0A-7BA7-4EAE-878B-24FF97FDA5F9}"/>
              </a:ext>
            </a:extLst>
          </p:cNvPr>
          <p:cNvSpPr txBox="1"/>
          <p:nvPr/>
        </p:nvSpPr>
        <p:spPr>
          <a:xfrm>
            <a:off x="4892340" y="271212"/>
            <a:ext cx="25296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(feel well)</a:t>
            </a:r>
          </a:p>
        </p:txBody>
      </p:sp>
      <p:sp>
        <p:nvSpPr>
          <p:cNvPr id="8" name="TextBox 7">
            <a:extLst>
              <a:ext uri="{FF2B5EF4-FFF2-40B4-BE49-F238E27FC236}">
                <a16:creationId xmlns:a16="http://schemas.microsoft.com/office/drawing/2014/main" id="{C1967452-6C24-4834-A7EA-52FCF83B98FF}"/>
              </a:ext>
            </a:extLst>
          </p:cNvPr>
          <p:cNvSpPr txBox="1"/>
          <p:nvPr/>
        </p:nvSpPr>
        <p:spPr>
          <a:xfrm>
            <a:off x="2110791" y="5529012"/>
            <a:ext cx="27888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(function well)</a:t>
            </a:r>
          </a:p>
        </p:txBody>
      </p:sp>
    </p:spTree>
    <p:extLst>
      <p:ext uri="{BB962C8B-B14F-4D97-AF65-F5344CB8AC3E}">
        <p14:creationId xmlns:p14="http://schemas.microsoft.com/office/powerpoint/2010/main" val="176200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a:t>
            </a:r>
          </a:p>
        </p:txBody>
      </p:sp>
      <p:sp>
        <p:nvSpPr>
          <p:cNvPr id="3" name="Isosceles Triangle 2">
            <a:extLst>
              <a:ext uri="{FF2B5EF4-FFF2-40B4-BE49-F238E27FC236}">
                <a16:creationId xmlns:a16="http://schemas.microsoft.com/office/drawing/2014/main" id="{E148A792-0644-41E2-BA15-A9423D9543F6}"/>
              </a:ext>
            </a:extLst>
          </p:cNvPr>
          <p:cNvSpPr/>
          <p:nvPr/>
        </p:nvSpPr>
        <p:spPr>
          <a:xfrm>
            <a:off x="4002505" y="1728536"/>
            <a:ext cx="4186989" cy="2987843"/>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738B38B3-1C9B-4A15-AB16-9770CD39D4C2}"/>
              </a:ext>
            </a:extLst>
          </p:cNvPr>
          <p:cNvSpPr/>
          <p:nvPr/>
        </p:nvSpPr>
        <p:spPr>
          <a:xfrm>
            <a:off x="2582779" y="2695074"/>
            <a:ext cx="7234989" cy="537410"/>
          </a:xfrm>
          <a:custGeom>
            <a:avLst/>
            <a:gdLst>
              <a:gd name="connsiteX0" fmla="*/ 0 w 7234989"/>
              <a:gd name="connsiteY0" fmla="*/ 409073 h 537410"/>
              <a:gd name="connsiteX1" fmla="*/ 48126 w 7234989"/>
              <a:gd name="connsiteY1" fmla="*/ 368968 h 537410"/>
              <a:gd name="connsiteX2" fmla="*/ 64168 w 7234989"/>
              <a:gd name="connsiteY2" fmla="*/ 344905 h 537410"/>
              <a:gd name="connsiteX3" fmla="*/ 88232 w 7234989"/>
              <a:gd name="connsiteY3" fmla="*/ 320842 h 537410"/>
              <a:gd name="connsiteX4" fmla="*/ 104274 w 7234989"/>
              <a:gd name="connsiteY4" fmla="*/ 296779 h 537410"/>
              <a:gd name="connsiteX5" fmla="*/ 152400 w 7234989"/>
              <a:gd name="connsiteY5" fmla="*/ 256673 h 537410"/>
              <a:gd name="connsiteX6" fmla="*/ 192505 w 7234989"/>
              <a:gd name="connsiteY6" fmla="*/ 208547 h 537410"/>
              <a:gd name="connsiteX7" fmla="*/ 216568 w 7234989"/>
              <a:gd name="connsiteY7" fmla="*/ 192505 h 537410"/>
              <a:gd name="connsiteX8" fmla="*/ 248653 w 7234989"/>
              <a:gd name="connsiteY8" fmla="*/ 152400 h 537410"/>
              <a:gd name="connsiteX9" fmla="*/ 264695 w 7234989"/>
              <a:gd name="connsiteY9" fmla="*/ 128337 h 537410"/>
              <a:gd name="connsiteX10" fmla="*/ 288758 w 7234989"/>
              <a:gd name="connsiteY10" fmla="*/ 120315 h 537410"/>
              <a:gd name="connsiteX11" fmla="*/ 376989 w 7234989"/>
              <a:gd name="connsiteY11" fmla="*/ 80210 h 537410"/>
              <a:gd name="connsiteX12" fmla="*/ 417095 w 7234989"/>
              <a:gd name="connsiteY12" fmla="*/ 72189 h 537410"/>
              <a:gd name="connsiteX13" fmla="*/ 457200 w 7234989"/>
              <a:gd name="connsiteY13" fmla="*/ 56147 h 537410"/>
              <a:gd name="connsiteX14" fmla="*/ 489284 w 7234989"/>
              <a:gd name="connsiteY14" fmla="*/ 48126 h 537410"/>
              <a:gd name="connsiteX15" fmla="*/ 521368 w 7234989"/>
              <a:gd name="connsiteY15" fmla="*/ 32084 h 537410"/>
              <a:gd name="connsiteX16" fmla="*/ 545432 w 7234989"/>
              <a:gd name="connsiteY16" fmla="*/ 24063 h 537410"/>
              <a:gd name="connsiteX17" fmla="*/ 569495 w 7234989"/>
              <a:gd name="connsiteY17" fmla="*/ 8021 h 537410"/>
              <a:gd name="connsiteX18" fmla="*/ 633663 w 7234989"/>
              <a:gd name="connsiteY18" fmla="*/ 0 h 537410"/>
              <a:gd name="connsiteX19" fmla="*/ 954505 w 7234989"/>
              <a:gd name="connsiteY19" fmla="*/ 8021 h 537410"/>
              <a:gd name="connsiteX20" fmla="*/ 1002632 w 7234989"/>
              <a:gd name="connsiteY20" fmla="*/ 16042 h 537410"/>
              <a:gd name="connsiteX21" fmla="*/ 1082842 w 7234989"/>
              <a:gd name="connsiteY21" fmla="*/ 24063 h 537410"/>
              <a:gd name="connsiteX22" fmla="*/ 1155032 w 7234989"/>
              <a:gd name="connsiteY22" fmla="*/ 48126 h 537410"/>
              <a:gd name="connsiteX23" fmla="*/ 1187116 w 7234989"/>
              <a:gd name="connsiteY23" fmla="*/ 56147 h 537410"/>
              <a:gd name="connsiteX24" fmla="*/ 1235242 w 7234989"/>
              <a:gd name="connsiteY24" fmla="*/ 80210 h 537410"/>
              <a:gd name="connsiteX25" fmla="*/ 1291389 w 7234989"/>
              <a:gd name="connsiteY25" fmla="*/ 104273 h 537410"/>
              <a:gd name="connsiteX26" fmla="*/ 1307432 w 7234989"/>
              <a:gd name="connsiteY26" fmla="*/ 120315 h 537410"/>
              <a:gd name="connsiteX27" fmla="*/ 1331495 w 7234989"/>
              <a:gd name="connsiteY27" fmla="*/ 128337 h 537410"/>
              <a:gd name="connsiteX28" fmla="*/ 1379621 w 7234989"/>
              <a:gd name="connsiteY28" fmla="*/ 176463 h 537410"/>
              <a:gd name="connsiteX29" fmla="*/ 1403684 w 7234989"/>
              <a:gd name="connsiteY29" fmla="*/ 192505 h 537410"/>
              <a:gd name="connsiteX30" fmla="*/ 1427747 w 7234989"/>
              <a:gd name="connsiteY30" fmla="*/ 216568 h 537410"/>
              <a:gd name="connsiteX31" fmla="*/ 1459832 w 7234989"/>
              <a:gd name="connsiteY31" fmla="*/ 232610 h 537410"/>
              <a:gd name="connsiteX32" fmla="*/ 1507958 w 7234989"/>
              <a:gd name="connsiteY32" fmla="*/ 272715 h 537410"/>
              <a:gd name="connsiteX33" fmla="*/ 1524000 w 7234989"/>
              <a:gd name="connsiteY33" fmla="*/ 288758 h 537410"/>
              <a:gd name="connsiteX34" fmla="*/ 1548063 w 7234989"/>
              <a:gd name="connsiteY34" fmla="*/ 304800 h 537410"/>
              <a:gd name="connsiteX35" fmla="*/ 1596189 w 7234989"/>
              <a:gd name="connsiteY35" fmla="*/ 336884 h 537410"/>
              <a:gd name="connsiteX36" fmla="*/ 1644316 w 7234989"/>
              <a:gd name="connsiteY36" fmla="*/ 376989 h 537410"/>
              <a:gd name="connsiteX37" fmla="*/ 1668379 w 7234989"/>
              <a:gd name="connsiteY37" fmla="*/ 385010 h 537410"/>
              <a:gd name="connsiteX38" fmla="*/ 1692442 w 7234989"/>
              <a:gd name="connsiteY38" fmla="*/ 401052 h 537410"/>
              <a:gd name="connsiteX39" fmla="*/ 1724526 w 7234989"/>
              <a:gd name="connsiteY39" fmla="*/ 409073 h 537410"/>
              <a:gd name="connsiteX40" fmla="*/ 1748589 w 7234989"/>
              <a:gd name="connsiteY40" fmla="*/ 417094 h 537410"/>
              <a:gd name="connsiteX41" fmla="*/ 1788695 w 7234989"/>
              <a:gd name="connsiteY41" fmla="*/ 425115 h 537410"/>
              <a:gd name="connsiteX42" fmla="*/ 1812758 w 7234989"/>
              <a:gd name="connsiteY42" fmla="*/ 433137 h 537410"/>
              <a:gd name="connsiteX43" fmla="*/ 1900989 w 7234989"/>
              <a:gd name="connsiteY43" fmla="*/ 441158 h 537410"/>
              <a:gd name="connsiteX44" fmla="*/ 1973179 w 7234989"/>
              <a:gd name="connsiteY44" fmla="*/ 457200 h 537410"/>
              <a:gd name="connsiteX45" fmla="*/ 2013284 w 7234989"/>
              <a:gd name="connsiteY45" fmla="*/ 465221 h 537410"/>
              <a:gd name="connsiteX46" fmla="*/ 2085474 w 7234989"/>
              <a:gd name="connsiteY46" fmla="*/ 497305 h 537410"/>
              <a:gd name="connsiteX47" fmla="*/ 2197768 w 7234989"/>
              <a:gd name="connsiteY47" fmla="*/ 489284 h 537410"/>
              <a:gd name="connsiteX48" fmla="*/ 2229853 w 7234989"/>
              <a:gd name="connsiteY48" fmla="*/ 465221 h 537410"/>
              <a:gd name="connsiteX49" fmla="*/ 2253916 w 7234989"/>
              <a:gd name="connsiteY49" fmla="*/ 449179 h 537410"/>
              <a:gd name="connsiteX50" fmla="*/ 2294021 w 7234989"/>
              <a:gd name="connsiteY50" fmla="*/ 433137 h 537410"/>
              <a:gd name="connsiteX51" fmla="*/ 2318084 w 7234989"/>
              <a:gd name="connsiteY51" fmla="*/ 425115 h 537410"/>
              <a:gd name="connsiteX52" fmla="*/ 2374232 w 7234989"/>
              <a:gd name="connsiteY52" fmla="*/ 401052 h 537410"/>
              <a:gd name="connsiteX53" fmla="*/ 2470484 w 7234989"/>
              <a:gd name="connsiteY53" fmla="*/ 336884 h 537410"/>
              <a:gd name="connsiteX54" fmla="*/ 2494547 w 7234989"/>
              <a:gd name="connsiteY54" fmla="*/ 320842 h 537410"/>
              <a:gd name="connsiteX55" fmla="*/ 2526632 w 7234989"/>
              <a:gd name="connsiteY55" fmla="*/ 312821 h 537410"/>
              <a:gd name="connsiteX56" fmla="*/ 2590800 w 7234989"/>
              <a:gd name="connsiteY56" fmla="*/ 264694 h 537410"/>
              <a:gd name="connsiteX57" fmla="*/ 2614863 w 7234989"/>
              <a:gd name="connsiteY57" fmla="*/ 240631 h 537410"/>
              <a:gd name="connsiteX58" fmla="*/ 2679032 w 7234989"/>
              <a:gd name="connsiteY58" fmla="*/ 192505 h 537410"/>
              <a:gd name="connsiteX59" fmla="*/ 2711116 w 7234989"/>
              <a:gd name="connsiteY59" fmla="*/ 168442 h 537410"/>
              <a:gd name="connsiteX60" fmla="*/ 2775284 w 7234989"/>
              <a:gd name="connsiteY60" fmla="*/ 128337 h 537410"/>
              <a:gd name="connsiteX61" fmla="*/ 2807368 w 7234989"/>
              <a:gd name="connsiteY61" fmla="*/ 120315 h 537410"/>
              <a:gd name="connsiteX62" fmla="*/ 2831432 w 7234989"/>
              <a:gd name="connsiteY62" fmla="*/ 104273 h 537410"/>
              <a:gd name="connsiteX63" fmla="*/ 2911642 w 7234989"/>
              <a:gd name="connsiteY63" fmla="*/ 120315 h 537410"/>
              <a:gd name="connsiteX64" fmla="*/ 2951747 w 7234989"/>
              <a:gd name="connsiteY64" fmla="*/ 128337 h 537410"/>
              <a:gd name="connsiteX65" fmla="*/ 2975810 w 7234989"/>
              <a:gd name="connsiteY65" fmla="*/ 136358 h 537410"/>
              <a:gd name="connsiteX66" fmla="*/ 3007895 w 7234989"/>
              <a:gd name="connsiteY66" fmla="*/ 144379 h 537410"/>
              <a:gd name="connsiteX67" fmla="*/ 3031958 w 7234989"/>
              <a:gd name="connsiteY67" fmla="*/ 152400 h 537410"/>
              <a:gd name="connsiteX68" fmla="*/ 3072063 w 7234989"/>
              <a:gd name="connsiteY68" fmla="*/ 160421 h 537410"/>
              <a:gd name="connsiteX69" fmla="*/ 3128210 w 7234989"/>
              <a:gd name="connsiteY69" fmla="*/ 184484 h 537410"/>
              <a:gd name="connsiteX70" fmla="*/ 3176337 w 7234989"/>
              <a:gd name="connsiteY70" fmla="*/ 192505 h 537410"/>
              <a:gd name="connsiteX71" fmla="*/ 3224463 w 7234989"/>
              <a:gd name="connsiteY71" fmla="*/ 208547 h 537410"/>
              <a:gd name="connsiteX72" fmla="*/ 3256547 w 7234989"/>
              <a:gd name="connsiteY72" fmla="*/ 224589 h 537410"/>
              <a:gd name="connsiteX73" fmla="*/ 3320716 w 7234989"/>
              <a:gd name="connsiteY73" fmla="*/ 240631 h 537410"/>
              <a:gd name="connsiteX74" fmla="*/ 3344779 w 7234989"/>
              <a:gd name="connsiteY74" fmla="*/ 256673 h 537410"/>
              <a:gd name="connsiteX75" fmla="*/ 3392905 w 7234989"/>
              <a:gd name="connsiteY75" fmla="*/ 272715 h 537410"/>
              <a:gd name="connsiteX76" fmla="*/ 3408947 w 7234989"/>
              <a:gd name="connsiteY76" fmla="*/ 288758 h 537410"/>
              <a:gd name="connsiteX77" fmla="*/ 3433010 w 7234989"/>
              <a:gd name="connsiteY77" fmla="*/ 320842 h 537410"/>
              <a:gd name="connsiteX78" fmla="*/ 3457074 w 7234989"/>
              <a:gd name="connsiteY78" fmla="*/ 328863 h 537410"/>
              <a:gd name="connsiteX79" fmla="*/ 3489158 w 7234989"/>
              <a:gd name="connsiteY79" fmla="*/ 352926 h 537410"/>
              <a:gd name="connsiteX80" fmla="*/ 3545305 w 7234989"/>
              <a:gd name="connsiteY80" fmla="*/ 401052 h 537410"/>
              <a:gd name="connsiteX81" fmla="*/ 3577389 w 7234989"/>
              <a:gd name="connsiteY81" fmla="*/ 409073 h 537410"/>
              <a:gd name="connsiteX82" fmla="*/ 3601453 w 7234989"/>
              <a:gd name="connsiteY82" fmla="*/ 425115 h 537410"/>
              <a:gd name="connsiteX83" fmla="*/ 3633537 w 7234989"/>
              <a:gd name="connsiteY83" fmla="*/ 449179 h 537410"/>
              <a:gd name="connsiteX84" fmla="*/ 3657600 w 7234989"/>
              <a:gd name="connsiteY84" fmla="*/ 457200 h 537410"/>
              <a:gd name="connsiteX85" fmla="*/ 3705726 w 7234989"/>
              <a:gd name="connsiteY85" fmla="*/ 489284 h 537410"/>
              <a:gd name="connsiteX86" fmla="*/ 3785937 w 7234989"/>
              <a:gd name="connsiteY86" fmla="*/ 505326 h 537410"/>
              <a:gd name="connsiteX87" fmla="*/ 3834063 w 7234989"/>
              <a:gd name="connsiteY87" fmla="*/ 521368 h 537410"/>
              <a:gd name="connsiteX88" fmla="*/ 3858126 w 7234989"/>
              <a:gd name="connsiteY88" fmla="*/ 529389 h 537410"/>
              <a:gd name="connsiteX89" fmla="*/ 3954379 w 7234989"/>
              <a:gd name="connsiteY89" fmla="*/ 537410 h 537410"/>
              <a:gd name="connsiteX90" fmla="*/ 4219074 w 7234989"/>
              <a:gd name="connsiteY90" fmla="*/ 529389 h 537410"/>
              <a:gd name="connsiteX91" fmla="*/ 4251158 w 7234989"/>
              <a:gd name="connsiteY91" fmla="*/ 521368 h 537410"/>
              <a:gd name="connsiteX92" fmla="*/ 4315326 w 7234989"/>
              <a:gd name="connsiteY92" fmla="*/ 497305 h 537410"/>
              <a:gd name="connsiteX93" fmla="*/ 4419600 w 7234989"/>
              <a:gd name="connsiteY93" fmla="*/ 481263 h 537410"/>
              <a:gd name="connsiteX94" fmla="*/ 4443663 w 7234989"/>
              <a:gd name="connsiteY94" fmla="*/ 465221 h 537410"/>
              <a:gd name="connsiteX95" fmla="*/ 4475747 w 7234989"/>
              <a:gd name="connsiteY95" fmla="*/ 457200 h 537410"/>
              <a:gd name="connsiteX96" fmla="*/ 4523874 w 7234989"/>
              <a:gd name="connsiteY96" fmla="*/ 441158 h 537410"/>
              <a:gd name="connsiteX97" fmla="*/ 4580021 w 7234989"/>
              <a:gd name="connsiteY97" fmla="*/ 401052 h 537410"/>
              <a:gd name="connsiteX98" fmla="*/ 4596063 w 7234989"/>
              <a:gd name="connsiteY98" fmla="*/ 376989 h 537410"/>
              <a:gd name="connsiteX99" fmla="*/ 4620126 w 7234989"/>
              <a:gd name="connsiteY99" fmla="*/ 352926 h 537410"/>
              <a:gd name="connsiteX100" fmla="*/ 4636168 w 7234989"/>
              <a:gd name="connsiteY100" fmla="*/ 328863 h 537410"/>
              <a:gd name="connsiteX101" fmla="*/ 4676274 w 7234989"/>
              <a:gd name="connsiteY101" fmla="*/ 280737 h 537410"/>
              <a:gd name="connsiteX102" fmla="*/ 4708358 w 7234989"/>
              <a:gd name="connsiteY102" fmla="*/ 224589 h 537410"/>
              <a:gd name="connsiteX103" fmla="*/ 4740442 w 7234989"/>
              <a:gd name="connsiteY103" fmla="*/ 176463 h 537410"/>
              <a:gd name="connsiteX104" fmla="*/ 4748463 w 7234989"/>
              <a:gd name="connsiteY104" fmla="*/ 152400 h 537410"/>
              <a:gd name="connsiteX105" fmla="*/ 4772526 w 7234989"/>
              <a:gd name="connsiteY105" fmla="*/ 128337 h 537410"/>
              <a:gd name="connsiteX106" fmla="*/ 4788568 w 7234989"/>
              <a:gd name="connsiteY106" fmla="*/ 104273 h 537410"/>
              <a:gd name="connsiteX107" fmla="*/ 4820653 w 7234989"/>
              <a:gd name="connsiteY107" fmla="*/ 88231 h 537410"/>
              <a:gd name="connsiteX108" fmla="*/ 4844716 w 7234989"/>
              <a:gd name="connsiteY108" fmla="*/ 64168 h 537410"/>
              <a:gd name="connsiteX109" fmla="*/ 5229726 w 7234989"/>
              <a:gd name="connsiteY109" fmla="*/ 56147 h 537410"/>
              <a:gd name="connsiteX110" fmla="*/ 5317958 w 7234989"/>
              <a:gd name="connsiteY110" fmla="*/ 72189 h 537410"/>
              <a:gd name="connsiteX111" fmla="*/ 5366084 w 7234989"/>
              <a:gd name="connsiteY111" fmla="*/ 88231 h 537410"/>
              <a:gd name="connsiteX112" fmla="*/ 5398168 w 7234989"/>
              <a:gd name="connsiteY112" fmla="*/ 104273 h 537410"/>
              <a:gd name="connsiteX113" fmla="*/ 5422232 w 7234989"/>
              <a:gd name="connsiteY113" fmla="*/ 120315 h 537410"/>
              <a:gd name="connsiteX114" fmla="*/ 5470358 w 7234989"/>
              <a:gd name="connsiteY114" fmla="*/ 144379 h 537410"/>
              <a:gd name="connsiteX115" fmla="*/ 5502442 w 7234989"/>
              <a:gd name="connsiteY115" fmla="*/ 168442 h 537410"/>
              <a:gd name="connsiteX116" fmla="*/ 5566610 w 7234989"/>
              <a:gd name="connsiteY116" fmla="*/ 208547 h 537410"/>
              <a:gd name="connsiteX117" fmla="*/ 5582653 w 7234989"/>
              <a:gd name="connsiteY117" fmla="*/ 224589 h 537410"/>
              <a:gd name="connsiteX118" fmla="*/ 5630779 w 7234989"/>
              <a:gd name="connsiteY118" fmla="*/ 256673 h 537410"/>
              <a:gd name="connsiteX119" fmla="*/ 5662863 w 7234989"/>
              <a:gd name="connsiteY119" fmla="*/ 280737 h 537410"/>
              <a:gd name="connsiteX120" fmla="*/ 5702968 w 7234989"/>
              <a:gd name="connsiteY120" fmla="*/ 296779 h 537410"/>
              <a:gd name="connsiteX121" fmla="*/ 5735053 w 7234989"/>
              <a:gd name="connsiteY121" fmla="*/ 312821 h 537410"/>
              <a:gd name="connsiteX122" fmla="*/ 5759116 w 7234989"/>
              <a:gd name="connsiteY122" fmla="*/ 328863 h 537410"/>
              <a:gd name="connsiteX123" fmla="*/ 5799221 w 7234989"/>
              <a:gd name="connsiteY123" fmla="*/ 336884 h 537410"/>
              <a:gd name="connsiteX124" fmla="*/ 5871410 w 7234989"/>
              <a:gd name="connsiteY124" fmla="*/ 368968 h 537410"/>
              <a:gd name="connsiteX125" fmla="*/ 5911516 w 7234989"/>
              <a:gd name="connsiteY125" fmla="*/ 376989 h 537410"/>
              <a:gd name="connsiteX126" fmla="*/ 5975684 w 7234989"/>
              <a:gd name="connsiteY126" fmla="*/ 393031 h 537410"/>
              <a:gd name="connsiteX127" fmla="*/ 6071937 w 7234989"/>
              <a:gd name="connsiteY127" fmla="*/ 417094 h 537410"/>
              <a:gd name="connsiteX128" fmla="*/ 6184232 w 7234989"/>
              <a:gd name="connsiteY128" fmla="*/ 441158 h 537410"/>
              <a:gd name="connsiteX129" fmla="*/ 6248400 w 7234989"/>
              <a:gd name="connsiteY129" fmla="*/ 457200 h 537410"/>
              <a:gd name="connsiteX130" fmla="*/ 6368716 w 7234989"/>
              <a:gd name="connsiteY130" fmla="*/ 465221 h 537410"/>
              <a:gd name="connsiteX131" fmla="*/ 6432884 w 7234989"/>
              <a:gd name="connsiteY131" fmla="*/ 473242 h 537410"/>
              <a:gd name="connsiteX132" fmla="*/ 6537158 w 7234989"/>
              <a:gd name="connsiteY132" fmla="*/ 481263 h 537410"/>
              <a:gd name="connsiteX133" fmla="*/ 6745705 w 7234989"/>
              <a:gd name="connsiteY133" fmla="*/ 473242 h 537410"/>
              <a:gd name="connsiteX134" fmla="*/ 6817895 w 7234989"/>
              <a:gd name="connsiteY134" fmla="*/ 449179 h 537410"/>
              <a:gd name="connsiteX135" fmla="*/ 6866021 w 7234989"/>
              <a:gd name="connsiteY135" fmla="*/ 433137 h 537410"/>
              <a:gd name="connsiteX136" fmla="*/ 6898105 w 7234989"/>
              <a:gd name="connsiteY136" fmla="*/ 417094 h 537410"/>
              <a:gd name="connsiteX137" fmla="*/ 6930189 w 7234989"/>
              <a:gd name="connsiteY137" fmla="*/ 409073 h 537410"/>
              <a:gd name="connsiteX138" fmla="*/ 6986337 w 7234989"/>
              <a:gd name="connsiteY138" fmla="*/ 393031 h 537410"/>
              <a:gd name="connsiteX139" fmla="*/ 7074568 w 7234989"/>
              <a:gd name="connsiteY139" fmla="*/ 320842 h 537410"/>
              <a:gd name="connsiteX140" fmla="*/ 7106653 w 7234989"/>
              <a:gd name="connsiteY140" fmla="*/ 296779 h 537410"/>
              <a:gd name="connsiteX141" fmla="*/ 7146758 w 7234989"/>
              <a:gd name="connsiteY141" fmla="*/ 248652 h 537410"/>
              <a:gd name="connsiteX142" fmla="*/ 7170821 w 7234989"/>
              <a:gd name="connsiteY142" fmla="*/ 216568 h 537410"/>
              <a:gd name="connsiteX143" fmla="*/ 7234989 w 7234989"/>
              <a:gd name="connsiteY143" fmla="*/ 176463 h 5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34989" h="537410">
                <a:moveTo>
                  <a:pt x="0" y="409073"/>
                </a:moveTo>
                <a:cubicBezTo>
                  <a:pt x="16042" y="395705"/>
                  <a:pt x="33360" y="383734"/>
                  <a:pt x="48126" y="368968"/>
                </a:cubicBezTo>
                <a:cubicBezTo>
                  <a:pt x="54943" y="362151"/>
                  <a:pt x="57997" y="352311"/>
                  <a:pt x="64168" y="344905"/>
                </a:cubicBezTo>
                <a:cubicBezTo>
                  <a:pt x="71430" y="336191"/>
                  <a:pt x="80970" y="329556"/>
                  <a:pt x="88232" y="320842"/>
                </a:cubicBezTo>
                <a:cubicBezTo>
                  <a:pt x="94403" y="313436"/>
                  <a:pt x="98103" y="304185"/>
                  <a:pt x="104274" y="296779"/>
                </a:cubicBezTo>
                <a:cubicBezTo>
                  <a:pt x="123575" y="273617"/>
                  <a:pt x="128738" y="272448"/>
                  <a:pt x="152400" y="256673"/>
                </a:cubicBezTo>
                <a:cubicBezTo>
                  <a:pt x="168174" y="233013"/>
                  <a:pt x="169345" y="227847"/>
                  <a:pt x="192505" y="208547"/>
                </a:cubicBezTo>
                <a:cubicBezTo>
                  <a:pt x="199911" y="202376"/>
                  <a:pt x="208547" y="197852"/>
                  <a:pt x="216568" y="192505"/>
                </a:cubicBezTo>
                <a:cubicBezTo>
                  <a:pt x="265943" y="118443"/>
                  <a:pt x="202935" y="209546"/>
                  <a:pt x="248653" y="152400"/>
                </a:cubicBezTo>
                <a:cubicBezTo>
                  <a:pt x="254675" y="144872"/>
                  <a:pt x="257167" y="134359"/>
                  <a:pt x="264695" y="128337"/>
                </a:cubicBezTo>
                <a:cubicBezTo>
                  <a:pt x="271297" y="123055"/>
                  <a:pt x="281032" y="123749"/>
                  <a:pt x="288758" y="120315"/>
                </a:cubicBezTo>
                <a:cubicBezTo>
                  <a:pt x="324273" y="104530"/>
                  <a:pt x="340693" y="91099"/>
                  <a:pt x="376989" y="80210"/>
                </a:cubicBezTo>
                <a:cubicBezTo>
                  <a:pt x="390047" y="76293"/>
                  <a:pt x="403726" y="74863"/>
                  <a:pt x="417095" y="72189"/>
                </a:cubicBezTo>
                <a:cubicBezTo>
                  <a:pt x="430463" y="66842"/>
                  <a:pt x="443541" y="60700"/>
                  <a:pt x="457200" y="56147"/>
                </a:cubicBezTo>
                <a:cubicBezTo>
                  <a:pt x="467658" y="52661"/>
                  <a:pt x="478962" y="51997"/>
                  <a:pt x="489284" y="48126"/>
                </a:cubicBezTo>
                <a:cubicBezTo>
                  <a:pt x="500480" y="43928"/>
                  <a:pt x="510378" y="36794"/>
                  <a:pt x="521368" y="32084"/>
                </a:cubicBezTo>
                <a:cubicBezTo>
                  <a:pt x="529140" y="28753"/>
                  <a:pt x="537411" y="26737"/>
                  <a:pt x="545432" y="24063"/>
                </a:cubicBezTo>
                <a:cubicBezTo>
                  <a:pt x="553453" y="18716"/>
                  <a:pt x="560195" y="10557"/>
                  <a:pt x="569495" y="8021"/>
                </a:cubicBezTo>
                <a:cubicBezTo>
                  <a:pt x="590291" y="2349"/>
                  <a:pt x="612107" y="0"/>
                  <a:pt x="633663" y="0"/>
                </a:cubicBezTo>
                <a:cubicBezTo>
                  <a:pt x="740644" y="0"/>
                  <a:pt x="847558" y="5347"/>
                  <a:pt x="954505" y="8021"/>
                </a:cubicBezTo>
                <a:cubicBezTo>
                  <a:pt x="970547" y="10695"/>
                  <a:pt x="986494" y="14025"/>
                  <a:pt x="1002632" y="16042"/>
                </a:cubicBezTo>
                <a:cubicBezTo>
                  <a:pt x="1029295" y="19375"/>
                  <a:pt x="1056548" y="18528"/>
                  <a:pt x="1082842" y="24063"/>
                </a:cubicBezTo>
                <a:cubicBezTo>
                  <a:pt x="1107663" y="29288"/>
                  <a:pt x="1130424" y="41974"/>
                  <a:pt x="1155032" y="48126"/>
                </a:cubicBezTo>
                <a:lnTo>
                  <a:pt x="1187116" y="56147"/>
                </a:lnTo>
                <a:cubicBezTo>
                  <a:pt x="1233359" y="86976"/>
                  <a:pt x="1188750" y="60285"/>
                  <a:pt x="1235242" y="80210"/>
                </a:cubicBezTo>
                <a:cubicBezTo>
                  <a:pt x="1304623" y="109945"/>
                  <a:pt x="1234957" y="85462"/>
                  <a:pt x="1291389" y="104273"/>
                </a:cubicBezTo>
                <a:cubicBezTo>
                  <a:pt x="1296737" y="109620"/>
                  <a:pt x="1300947" y="116424"/>
                  <a:pt x="1307432" y="120315"/>
                </a:cubicBezTo>
                <a:cubicBezTo>
                  <a:pt x="1314682" y="124665"/>
                  <a:pt x="1324821" y="123146"/>
                  <a:pt x="1331495" y="128337"/>
                </a:cubicBezTo>
                <a:cubicBezTo>
                  <a:pt x="1349403" y="142266"/>
                  <a:pt x="1360744" y="163879"/>
                  <a:pt x="1379621" y="176463"/>
                </a:cubicBezTo>
                <a:cubicBezTo>
                  <a:pt x="1387642" y="181810"/>
                  <a:pt x="1396278" y="186334"/>
                  <a:pt x="1403684" y="192505"/>
                </a:cubicBezTo>
                <a:cubicBezTo>
                  <a:pt x="1412398" y="199767"/>
                  <a:pt x="1418516" y="209975"/>
                  <a:pt x="1427747" y="216568"/>
                </a:cubicBezTo>
                <a:cubicBezTo>
                  <a:pt x="1437477" y="223518"/>
                  <a:pt x="1449137" y="227263"/>
                  <a:pt x="1459832" y="232610"/>
                </a:cubicBezTo>
                <a:cubicBezTo>
                  <a:pt x="1517000" y="289778"/>
                  <a:pt x="1452116" y="228040"/>
                  <a:pt x="1507958" y="272715"/>
                </a:cubicBezTo>
                <a:cubicBezTo>
                  <a:pt x="1513863" y="277439"/>
                  <a:pt x="1518095" y="284034"/>
                  <a:pt x="1524000" y="288758"/>
                </a:cubicBezTo>
                <a:cubicBezTo>
                  <a:pt x="1531528" y="294780"/>
                  <a:pt x="1540657" y="298629"/>
                  <a:pt x="1548063" y="304800"/>
                </a:cubicBezTo>
                <a:cubicBezTo>
                  <a:pt x="1588118" y="338179"/>
                  <a:pt x="1553901" y="322788"/>
                  <a:pt x="1596189" y="336884"/>
                </a:cubicBezTo>
                <a:cubicBezTo>
                  <a:pt x="1612695" y="353389"/>
                  <a:pt x="1622073" y="364279"/>
                  <a:pt x="1644316" y="376989"/>
                </a:cubicBezTo>
                <a:cubicBezTo>
                  <a:pt x="1651657" y="381184"/>
                  <a:pt x="1660817" y="381229"/>
                  <a:pt x="1668379" y="385010"/>
                </a:cubicBezTo>
                <a:cubicBezTo>
                  <a:pt x="1677001" y="389321"/>
                  <a:pt x="1683581" y="397255"/>
                  <a:pt x="1692442" y="401052"/>
                </a:cubicBezTo>
                <a:cubicBezTo>
                  <a:pt x="1702574" y="405394"/>
                  <a:pt x="1713926" y="406045"/>
                  <a:pt x="1724526" y="409073"/>
                </a:cubicBezTo>
                <a:cubicBezTo>
                  <a:pt x="1732656" y="411396"/>
                  <a:pt x="1740387" y="415043"/>
                  <a:pt x="1748589" y="417094"/>
                </a:cubicBezTo>
                <a:cubicBezTo>
                  <a:pt x="1761815" y="420401"/>
                  <a:pt x="1775469" y="421808"/>
                  <a:pt x="1788695" y="425115"/>
                </a:cubicBezTo>
                <a:cubicBezTo>
                  <a:pt x="1796898" y="427166"/>
                  <a:pt x="1804388" y="431941"/>
                  <a:pt x="1812758" y="433137"/>
                </a:cubicBezTo>
                <a:cubicBezTo>
                  <a:pt x="1841993" y="437314"/>
                  <a:pt x="1871579" y="438484"/>
                  <a:pt x="1900989" y="441158"/>
                </a:cubicBezTo>
                <a:cubicBezTo>
                  <a:pt x="2021934" y="465346"/>
                  <a:pt x="1871243" y="434548"/>
                  <a:pt x="1973179" y="457200"/>
                </a:cubicBezTo>
                <a:cubicBezTo>
                  <a:pt x="1986487" y="460157"/>
                  <a:pt x="2000226" y="461304"/>
                  <a:pt x="2013284" y="465221"/>
                </a:cubicBezTo>
                <a:cubicBezTo>
                  <a:pt x="2038886" y="472901"/>
                  <a:pt x="2061776" y="485456"/>
                  <a:pt x="2085474" y="497305"/>
                </a:cubicBezTo>
                <a:cubicBezTo>
                  <a:pt x="2122905" y="494631"/>
                  <a:pt x="2161135" y="497425"/>
                  <a:pt x="2197768" y="489284"/>
                </a:cubicBezTo>
                <a:cubicBezTo>
                  <a:pt x="2210818" y="486384"/>
                  <a:pt x="2218974" y="472991"/>
                  <a:pt x="2229853" y="465221"/>
                </a:cubicBezTo>
                <a:cubicBezTo>
                  <a:pt x="2237697" y="459618"/>
                  <a:pt x="2245294" y="453490"/>
                  <a:pt x="2253916" y="449179"/>
                </a:cubicBezTo>
                <a:cubicBezTo>
                  <a:pt x="2266794" y="442740"/>
                  <a:pt x="2280540" y="438193"/>
                  <a:pt x="2294021" y="433137"/>
                </a:cubicBezTo>
                <a:cubicBezTo>
                  <a:pt x="2301938" y="430168"/>
                  <a:pt x="2310522" y="428896"/>
                  <a:pt x="2318084" y="425115"/>
                </a:cubicBezTo>
                <a:cubicBezTo>
                  <a:pt x="2373471" y="397420"/>
                  <a:pt x="2307462" y="417744"/>
                  <a:pt x="2374232" y="401052"/>
                </a:cubicBezTo>
                <a:lnTo>
                  <a:pt x="2470484" y="336884"/>
                </a:lnTo>
                <a:cubicBezTo>
                  <a:pt x="2478505" y="331537"/>
                  <a:pt x="2485195" y="323180"/>
                  <a:pt x="2494547" y="320842"/>
                </a:cubicBezTo>
                <a:lnTo>
                  <a:pt x="2526632" y="312821"/>
                </a:lnTo>
                <a:cubicBezTo>
                  <a:pt x="2610441" y="229012"/>
                  <a:pt x="2510980" y="321710"/>
                  <a:pt x="2590800" y="264694"/>
                </a:cubicBezTo>
                <a:cubicBezTo>
                  <a:pt x="2600030" y="258101"/>
                  <a:pt x="2606084" y="247814"/>
                  <a:pt x="2614863" y="240631"/>
                </a:cubicBezTo>
                <a:cubicBezTo>
                  <a:pt x="2635556" y="223700"/>
                  <a:pt x="2657642" y="208547"/>
                  <a:pt x="2679032" y="192505"/>
                </a:cubicBezTo>
                <a:lnTo>
                  <a:pt x="2711116" y="168442"/>
                </a:lnTo>
                <a:cubicBezTo>
                  <a:pt x="2736354" y="149514"/>
                  <a:pt x="2745922" y="139348"/>
                  <a:pt x="2775284" y="128337"/>
                </a:cubicBezTo>
                <a:cubicBezTo>
                  <a:pt x="2785606" y="124466"/>
                  <a:pt x="2796673" y="122989"/>
                  <a:pt x="2807368" y="120315"/>
                </a:cubicBezTo>
                <a:cubicBezTo>
                  <a:pt x="2815389" y="114968"/>
                  <a:pt x="2821851" y="105338"/>
                  <a:pt x="2831432" y="104273"/>
                </a:cubicBezTo>
                <a:cubicBezTo>
                  <a:pt x="2847148" y="102527"/>
                  <a:pt x="2893119" y="116199"/>
                  <a:pt x="2911642" y="120315"/>
                </a:cubicBezTo>
                <a:cubicBezTo>
                  <a:pt x="2924950" y="123273"/>
                  <a:pt x="2938521" y="125030"/>
                  <a:pt x="2951747" y="128337"/>
                </a:cubicBezTo>
                <a:cubicBezTo>
                  <a:pt x="2959949" y="130388"/>
                  <a:pt x="2967680" y="134035"/>
                  <a:pt x="2975810" y="136358"/>
                </a:cubicBezTo>
                <a:cubicBezTo>
                  <a:pt x="2986410" y="139387"/>
                  <a:pt x="2997295" y="141350"/>
                  <a:pt x="3007895" y="144379"/>
                </a:cubicBezTo>
                <a:cubicBezTo>
                  <a:pt x="3016025" y="146702"/>
                  <a:pt x="3023756" y="150349"/>
                  <a:pt x="3031958" y="152400"/>
                </a:cubicBezTo>
                <a:cubicBezTo>
                  <a:pt x="3045184" y="155707"/>
                  <a:pt x="3058837" y="157114"/>
                  <a:pt x="3072063" y="160421"/>
                </a:cubicBezTo>
                <a:cubicBezTo>
                  <a:pt x="3160601" y="182556"/>
                  <a:pt x="3013424" y="150049"/>
                  <a:pt x="3128210" y="184484"/>
                </a:cubicBezTo>
                <a:cubicBezTo>
                  <a:pt x="3143788" y="189157"/>
                  <a:pt x="3160295" y="189831"/>
                  <a:pt x="3176337" y="192505"/>
                </a:cubicBezTo>
                <a:cubicBezTo>
                  <a:pt x="3192379" y="197852"/>
                  <a:pt x="3208763" y="202267"/>
                  <a:pt x="3224463" y="208547"/>
                </a:cubicBezTo>
                <a:cubicBezTo>
                  <a:pt x="3235565" y="212988"/>
                  <a:pt x="3245204" y="220808"/>
                  <a:pt x="3256547" y="224589"/>
                </a:cubicBezTo>
                <a:cubicBezTo>
                  <a:pt x="3277464" y="231561"/>
                  <a:pt x="3320716" y="240631"/>
                  <a:pt x="3320716" y="240631"/>
                </a:cubicBezTo>
                <a:cubicBezTo>
                  <a:pt x="3328737" y="245978"/>
                  <a:pt x="3335970" y="252758"/>
                  <a:pt x="3344779" y="256673"/>
                </a:cubicBezTo>
                <a:cubicBezTo>
                  <a:pt x="3360231" y="263541"/>
                  <a:pt x="3392905" y="272715"/>
                  <a:pt x="3392905" y="272715"/>
                </a:cubicBezTo>
                <a:cubicBezTo>
                  <a:pt x="3398252" y="278063"/>
                  <a:pt x="3404106" y="282948"/>
                  <a:pt x="3408947" y="288758"/>
                </a:cubicBezTo>
                <a:cubicBezTo>
                  <a:pt x="3417505" y="299028"/>
                  <a:pt x="3422740" y="312284"/>
                  <a:pt x="3433010" y="320842"/>
                </a:cubicBezTo>
                <a:cubicBezTo>
                  <a:pt x="3439506" y="326255"/>
                  <a:pt x="3449053" y="326189"/>
                  <a:pt x="3457074" y="328863"/>
                </a:cubicBezTo>
                <a:cubicBezTo>
                  <a:pt x="3467769" y="336884"/>
                  <a:pt x="3479008" y="344226"/>
                  <a:pt x="3489158" y="352926"/>
                </a:cubicBezTo>
                <a:cubicBezTo>
                  <a:pt x="3511633" y="372190"/>
                  <a:pt x="3517158" y="386978"/>
                  <a:pt x="3545305" y="401052"/>
                </a:cubicBezTo>
                <a:cubicBezTo>
                  <a:pt x="3555165" y="405982"/>
                  <a:pt x="3566694" y="406399"/>
                  <a:pt x="3577389" y="409073"/>
                </a:cubicBezTo>
                <a:cubicBezTo>
                  <a:pt x="3585410" y="414420"/>
                  <a:pt x="3593608" y="419512"/>
                  <a:pt x="3601453" y="425115"/>
                </a:cubicBezTo>
                <a:cubicBezTo>
                  <a:pt x="3612331" y="432885"/>
                  <a:pt x="3621930" y="442546"/>
                  <a:pt x="3633537" y="449179"/>
                </a:cubicBezTo>
                <a:cubicBezTo>
                  <a:pt x="3640878" y="453374"/>
                  <a:pt x="3650209" y="453094"/>
                  <a:pt x="3657600" y="457200"/>
                </a:cubicBezTo>
                <a:cubicBezTo>
                  <a:pt x="3674454" y="466563"/>
                  <a:pt x="3686820" y="485503"/>
                  <a:pt x="3705726" y="489284"/>
                </a:cubicBezTo>
                <a:cubicBezTo>
                  <a:pt x="3732463" y="494631"/>
                  <a:pt x="3760070" y="496704"/>
                  <a:pt x="3785937" y="505326"/>
                </a:cubicBezTo>
                <a:lnTo>
                  <a:pt x="3834063" y="521368"/>
                </a:lnTo>
                <a:cubicBezTo>
                  <a:pt x="3842084" y="524042"/>
                  <a:pt x="3849700" y="528687"/>
                  <a:pt x="3858126" y="529389"/>
                </a:cubicBezTo>
                <a:lnTo>
                  <a:pt x="3954379" y="537410"/>
                </a:lnTo>
                <a:cubicBezTo>
                  <a:pt x="4042611" y="534736"/>
                  <a:pt x="4130931" y="534153"/>
                  <a:pt x="4219074" y="529389"/>
                </a:cubicBezTo>
                <a:cubicBezTo>
                  <a:pt x="4230082" y="528794"/>
                  <a:pt x="4240558" y="524396"/>
                  <a:pt x="4251158" y="521368"/>
                </a:cubicBezTo>
                <a:cubicBezTo>
                  <a:pt x="4290582" y="510104"/>
                  <a:pt x="4264472" y="514256"/>
                  <a:pt x="4315326" y="497305"/>
                </a:cubicBezTo>
                <a:cubicBezTo>
                  <a:pt x="4350059" y="485727"/>
                  <a:pt x="4382223" y="485416"/>
                  <a:pt x="4419600" y="481263"/>
                </a:cubicBezTo>
                <a:cubicBezTo>
                  <a:pt x="4427621" y="475916"/>
                  <a:pt x="4434802" y="469018"/>
                  <a:pt x="4443663" y="465221"/>
                </a:cubicBezTo>
                <a:cubicBezTo>
                  <a:pt x="4453795" y="460879"/>
                  <a:pt x="4465188" y="460368"/>
                  <a:pt x="4475747" y="457200"/>
                </a:cubicBezTo>
                <a:cubicBezTo>
                  <a:pt x="4491944" y="452341"/>
                  <a:pt x="4507832" y="446505"/>
                  <a:pt x="4523874" y="441158"/>
                </a:cubicBezTo>
                <a:cubicBezTo>
                  <a:pt x="4537534" y="432051"/>
                  <a:pt x="4570076" y="410997"/>
                  <a:pt x="4580021" y="401052"/>
                </a:cubicBezTo>
                <a:cubicBezTo>
                  <a:pt x="4586838" y="394235"/>
                  <a:pt x="4589892" y="384395"/>
                  <a:pt x="4596063" y="376989"/>
                </a:cubicBezTo>
                <a:cubicBezTo>
                  <a:pt x="4603325" y="368275"/>
                  <a:pt x="4612864" y="361640"/>
                  <a:pt x="4620126" y="352926"/>
                </a:cubicBezTo>
                <a:cubicBezTo>
                  <a:pt x="4626297" y="345520"/>
                  <a:pt x="4629997" y="336269"/>
                  <a:pt x="4636168" y="328863"/>
                </a:cubicBezTo>
                <a:cubicBezTo>
                  <a:pt x="4687635" y="267104"/>
                  <a:pt x="4636445" y="340480"/>
                  <a:pt x="4676274" y="280737"/>
                </a:cubicBezTo>
                <a:cubicBezTo>
                  <a:pt x="4689639" y="240640"/>
                  <a:pt x="4677456" y="268734"/>
                  <a:pt x="4708358" y="224589"/>
                </a:cubicBezTo>
                <a:cubicBezTo>
                  <a:pt x="4719414" y="208794"/>
                  <a:pt x="4729747" y="192505"/>
                  <a:pt x="4740442" y="176463"/>
                </a:cubicBezTo>
                <a:cubicBezTo>
                  <a:pt x="4745132" y="169428"/>
                  <a:pt x="4743773" y="159435"/>
                  <a:pt x="4748463" y="152400"/>
                </a:cubicBezTo>
                <a:cubicBezTo>
                  <a:pt x="4754755" y="142962"/>
                  <a:pt x="4765264" y="137051"/>
                  <a:pt x="4772526" y="128337"/>
                </a:cubicBezTo>
                <a:cubicBezTo>
                  <a:pt x="4778698" y="120931"/>
                  <a:pt x="4781162" y="110445"/>
                  <a:pt x="4788568" y="104273"/>
                </a:cubicBezTo>
                <a:cubicBezTo>
                  <a:pt x="4797754" y="96618"/>
                  <a:pt x="4809958" y="93578"/>
                  <a:pt x="4820653" y="88231"/>
                </a:cubicBezTo>
                <a:cubicBezTo>
                  <a:pt x="4828674" y="80210"/>
                  <a:pt x="4836002" y="71430"/>
                  <a:pt x="4844716" y="64168"/>
                </a:cubicBezTo>
                <a:cubicBezTo>
                  <a:pt x="4944718" y="-19167"/>
                  <a:pt x="5161178" y="54624"/>
                  <a:pt x="5229726" y="56147"/>
                </a:cubicBezTo>
                <a:cubicBezTo>
                  <a:pt x="5245450" y="58768"/>
                  <a:pt x="5300340" y="67384"/>
                  <a:pt x="5317958" y="72189"/>
                </a:cubicBezTo>
                <a:cubicBezTo>
                  <a:pt x="5334272" y="76638"/>
                  <a:pt x="5350959" y="80669"/>
                  <a:pt x="5366084" y="88231"/>
                </a:cubicBezTo>
                <a:cubicBezTo>
                  <a:pt x="5376779" y="93578"/>
                  <a:pt x="5387786" y="98341"/>
                  <a:pt x="5398168" y="104273"/>
                </a:cubicBezTo>
                <a:cubicBezTo>
                  <a:pt x="5406538" y="109056"/>
                  <a:pt x="5413805" y="115633"/>
                  <a:pt x="5422232" y="120315"/>
                </a:cubicBezTo>
                <a:cubicBezTo>
                  <a:pt x="5437911" y="129025"/>
                  <a:pt x="5454978" y="135151"/>
                  <a:pt x="5470358" y="144379"/>
                </a:cubicBezTo>
                <a:cubicBezTo>
                  <a:pt x="5481821" y="151257"/>
                  <a:pt x="5491319" y="161027"/>
                  <a:pt x="5502442" y="168442"/>
                </a:cubicBezTo>
                <a:cubicBezTo>
                  <a:pt x="5515109" y="176887"/>
                  <a:pt x="5551653" y="196581"/>
                  <a:pt x="5566610" y="208547"/>
                </a:cubicBezTo>
                <a:cubicBezTo>
                  <a:pt x="5572515" y="213271"/>
                  <a:pt x="5576603" y="220052"/>
                  <a:pt x="5582653" y="224589"/>
                </a:cubicBezTo>
                <a:cubicBezTo>
                  <a:pt x="5598077" y="236157"/>
                  <a:pt x="5615355" y="245105"/>
                  <a:pt x="5630779" y="256673"/>
                </a:cubicBezTo>
                <a:cubicBezTo>
                  <a:pt x="5641474" y="264694"/>
                  <a:pt x="5651177" y="274245"/>
                  <a:pt x="5662863" y="280737"/>
                </a:cubicBezTo>
                <a:cubicBezTo>
                  <a:pt x="5675449" y="287729"/>
                  <a:pt x="5689811" y="290931"/>
                  <a:pt x="5702968" y="296779"/>
                </a:cubicBezTo>
                <a:cubicBezTo>
                  <a:pt x="5713895" y="301635"/>
                  <a:pt x="5724671" y="306889"/>
                  <a:pt x="5735053" y="312821"/>
                </a:cubicBezTo>
                <a:cubicBezTo>
                  <a:pt x="5743423" y="317604"/>
                  <a:pt x="5750090" y="325478"/>
                  <a:pt x="5759116" y="328863"/>
                </a:cubicBezTo>
                <a:cubicBezTo>
                  <a:pt x="5771881" y="333650"/>
                  <a:pt x="5785853" y="334210"/>
                  <a:pt x="5799221" y="336884"/>
                </a:cubicBezTo>
                <a:cubicBezTo>
                  <a:pt x="5822920" y="348734"/>
                  <a:pt x="5845807" y="361287"/>
                  <a:pt x="5871410" y="368968"/>
                </a:cubicBezTo>
                <a:cubicBezTo>
                  <a:pt x="5884468" y="372885"/>
                  <a:pt x="5898232" y="373923"/>
                  <a:pt x="5911516" y="376989"/>
                </a:cubicBezTo>
                <a:cubicBezTo>
                  <a:pt x="5932999" y="381947"/>
                  <a:pt x="5954611" y="386547"/>
                  <a:pt x="5975684" y="393031"/>
                </a:cubicBezTo>
                <a:cubicBezTo>
                  <a:pt x="6065631" y="420707"/>
                  <a:pt x="5959138" y="400980"/>
                  <a:pt x="6071937" y="417094"/>
                </a:cubicBezTo>
                <a:cubicBezTo>
                  <a:pt x="6198015" y="453119"/>
                  <a:pt x="6058548" y="416021"/>
                  <a:pt x="6184232" y="441158"/>
                </a:cubicBezTo>
                <a:cubicBezTo>
                  <a:pt x="6205851" y="445482"/>
                  <a:pt x="6226538" y="454348"/>
                  <a:pt x="6248400" y="457200"/>
                </a:cubicBezTo>
                <a:cubicBezTo>
                  <a:pt x="6288257" y="462399"/>
                  <a:pt x="6328673" y="461739"/>
                  <a:pt x="6368716" y="465221"/>
                </a:cubicBezTo>
                <a:cubicBezTo>
                  <a:pt x="6390191" y="467088"/>
                  <a:pt x="6411425" y="471198"/>
                  <a:pt x="6432884" y="473242"/>
                </a:cubicBezTo>
                <a:cubicBezTo>
                  <a:pt x="6467588" y="476547"/>
                  <a:pt x="6502400" y="478589"/>
                  <a:pt x="6537158" y="481263"/>
                </a:cubicBezTo>
                <a:cubicBezTo>
                  <a:pt x="6606674" y="478589"/>
                  <a:pt x="6676292" y="477870"/>
                  <a:pt x="6745705" y="473242"/>
                </a:cubicBezTo>
                <a:cubicBezTo>
                  <a:pt x="6768046" y="471753"/>
                  <a:pt x="6798524" y="456223"/>
                  <a:pt x="6817895" y="449179"/>
                </a:cubicBezTo>
                <a:cubicBezTo>
                  <a:pt x="6833787" y="443400"/>
                  <a:pt x="6850897" y="440700"/>
                  <a:pt x="6866021" y="433137"/>
                </a:cubicBezTo>
                <a:cubicBezTo>
                  <a:pt x="6876716" y="427789"/>
                  <a:pt x="6886909" y="421293"/>
                  <a:pt x="6898105" y="417094"/>
                </a:cubicBezTo>
                <a:cubicBezTo>
                  <a:pt x="6908427" y="413223"/>
                  <a:pt x="6919589" y="412101"/>
                  <a:pt x="6930189" y="409073"/>
                </a:cubicBezTo>
                <a:cubicBezTo>
                  <a:pt x="7010739" y="386059"/>
                  <a:pt x="6886040" y="418105"/>
                  <a:pt x="6986337" y="393031"/>
                </a:cubicBezTo>
                <a:cubicBezTo>
                  <a:pt x="7029305" y="350063"/>
                  <a:pt x="7001328" y="375772"/>
                  <a:pt x="7074568" y="320842"/>
                </a:cubicBezTo>
                <a:lnTo>
                  <a:pt x="7106653" y="296779"/>
                </a:lnTo>
                <a:cubicBezTo>
                  <a:pt x="7142106" y="243597"/>
                  <a:pt x="7100441" y="302688"/>
                  <a:pt x="7146758" y="248652"/>
                </a:cubicBezTo>
                <a:cubicBezTo>
                  <a:pt x="7155458" y="238502"/>
                  <a:pt x="7160829" y="225449"/>
                  <a:pt x="7170821" y="216568"/>
                </a:cubicBezTo>
                <a:cubicBezTo>
                  <a:pt x="7193578" y="196339"/>
                  <a:pt x="7211111" y="188402"/>
                  <a:pt x="7234989" y="176463"/>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20E356-EDA9-4889-B4E6-C473031FE5C8}"/>
              </a:ext>
            </a:extLst>
          </p:cNvPr>
          <p:cNvSpPr txBox="1"/>
          <p:nvPr/>
        </p:nvSpPr>
        <p:spPr>
          <a:xfrm>
            <a:off x="7000875" y="5007401"/>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Relationships</a:t>
            </a:r>
          </a:p>
        </p:txBody>
      </p:sp>
      <p:sp>
        <p:nvSpPr>
          <p:cNvPr id="6" name="TextBox 5">
            <a:extLst>
              <a:ext uri="{FF2B5EF4-FFF2-40B4-BE49-F238E27FC236}">
                <a16:creationId xmlns:a16="http://schemas.microsoft.com/office/drawing/2014/main" id="{FBC40966-3718-4477-969D-EBE619333441}"/>
              </a:ext>
            </a:extLst>
          </p:cNvPr>
          <p:cNvSpPr txBox="1"/>
          <p:nvPr/>
        </p:nvSpPr>
        <p:spPr>
          <a:xfrm>
            <a:off x="1819276" y="5007400"/>
            <a:ext cx="3371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Vocation</a:t>
            </a:r>
          </a:p>
        </p:txBody>
      </p:sp>
      <p:sp>
        <p:nvSpPr>
          <p:cNvPr id="7" name="TextBox 6">
            <a:extLst>
              <a:ext uri="{FF2B5EF4-FFF2-40B4-BE49-F238E27FC236}">
                <a16:creationId xmlns:a16="http://schemas.microsoft.com/office/drawing/2014/main" id="{F1793B0A-7BA7-4EAE-878B-24FF97FDA5F9}"/>
              </a:ext>
            </a:extLst>
          </p:cNvPr>
          <p:cNvSpPr txBox="1"/>
          <p:nvPr/>
        </p:nvSpPr>
        <p:spPr>
          <a:xfrm>
            <a:off x="4892340" y="271212"/>
            <a:ext cx="25296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(feel well)</a:t>
            </a:r>
          </a:p>
        </p:txBody>
      </p:sp>
      <p:sp>
        <p:nvSpPr>
          <p:cNvPr id="8" name="TextBox 7">
            <a:extLst>
              <a:ext uri="{FF2B5EF4-FFF2-40B4-BE49-F238E27FC236}">
                <a16:creationId xmlns:a16="http://schemas.microsoft.com/office/drawing/2014/main" id="{C1967452-6C24-4834-A7EA-52FCF83B98FF}"/>
              </a:ext>
            </a:extLst>
          </p:cNvPr>
          <p:cNvSpPr txBox="1"/>
          <p:nvPr/>
        </p:nvSpPr>
        <p:spPr>
          <a:xfrm>
            <a:off x="2110791" y="5529012"/>
            <a:ext cx="27888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(function well)</a:t>
            </a:r>
          </a:p>
        </p:txBody>
      </p:sp>
      <p:sp>
        <p:nvSpPr>
          <p:cNvPr id="9" name="TextBox 8">
            <a:extLst>
              <a:ext uri="{FF2B5EF4-FFF2-40B4-BE49-F238E27FC236}">
                <a16:creationId xmlns:a16="http://schemas.microsoft.com/office/drawing/2014/main" id="{B72A78EA-2F87-41F7-8147-F0167B81DB6C}"/>
              </a:ext>
            </a:extLst>
          </p:cNvPr>
          <p:cNvSpPr txBox="1"/>
          <p:nvPr/>
        </p:nvSpPr>
        <p:spPr>
          <a:xfrm>
            <a:off x="7421980" y="5529012"/>
            <a:ext cx="25296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(relate well)</a:t>
            </a:r>
          </a:p>
        </p:txBody>
      </p:sp>
    </p:spTree>
    <p:extLst>
      <p:ext uri="{BB962C8B-B14F-4D97-AF65-F5344CB8AC3E}">
        <p14:creationId xmlns:p14="http://schemas.microsoft.com/office/powerpoint/2010/main" val="2690122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3950D-AD38-4EA9-B2F9-C5A3B18C74A9}"/>
              </a:ext>
            </a:extLst>
          </p:cNvPr>
          <p:cNvSpPr txBox="1"/>
          <p:nvPr/>
        </p:nvSpPr>
        <p:spPr>
          <a:xfrm>
            <a:off x="1466851" y="1900989"/>
            <a:ext cx="10372724" cy="221708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a:t>
            </a:r>
          </a:p>
          <a:p>
            <a:pPr marL="914400" lvl="1"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Reflect on your day tomorrow. How can you take your understanding of vocation into tomorrow? </a:t>
            </a:r>
            <a:endPar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431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4451F0-93D3-4185-BD6A-4B68342D6CBB}"/>
              </a:ext>
            </a:extLst>
          </p:cNvPr>
          <p:cNvSpPr/>
          <p:nvPr/>
        </p:nvSpPr>
        <p:spPr>
          <a:xfrm>
            <a:off x="1852863" y="1668033"/>
            <a:ext cx="6096000" cy="369332"/>
          </a:xfrm>
          <a:prstGeom prst="rect">
            <a:avLst/>
          </a:prstGeom>
        </p:spPr>
        <p:txBody>
          <a:bodyPr>
            <a:spAutoFit/>
          </a:bodyPr>
          <a:lstStyle/>
          <a:p>
            <a:endParaRPr lang="en-AU" dirty="0"/>
          </a:p>
        </p:txBody>
      </p:sp>
    </p:spTree>
    <p:extLst>
      <p:ext uri="{BB962C8B-B14F-4D97-AF65-F5344CB8AC3E}">
        <p14:creationId xmlns:p14="http://schemas.microsoft.com/office/powerpoint/2010/main" val="154136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3950D-AD38-4EA9-B2F9-C5A3B18C74A9}"/>
              </a:ext>
            </a:extLst>
          </p:cNvPr>
          <p:cNvSpPr txBox="1"/>
          <p:nvPr/>
        </p:nvSpPr>
        <p:spPr>
          <a:xfrm>
            <a:off x="1466851" y="1900989"/>
            <a:ext cx="10372724" cy="2217082"/>
          </a:xfrm>
          <a:prstGeom prst="rect">
            <a:avLst/>
          </a:prstGeom>
          <a:noFill/>
        </p:spPr>
        <p:txBody>
          <a:bodyPr wrap="square" rtlCol="0">
            <a:spAutoFit/>
          </a:bodyPr>
          <a:lstStyle/>
          <a:p>
            <a:pPr>
              <a:lnSpc>
                <a:spcPct val="150000"/>
              </a:lnSpc>
            </a:pPr>
            <a:r>
              <a:rPr lang="en-AU" sz="3200" dirty="0">
                <a:solidFill>
                  <a:schemeClr val="bg1"/>
                </a:solidFill>
                <a:latin typeface="Arial" panose="020B0604020202020204" pitchFamily="34" charset="0"/>
                <a:cs typeface="Arial" panose="020B0604020202020204" pitchFamily="34" charset="0"/>
              </a:rPr>
              <a:t>Journal:</a:t>
            </a:r>
          </a:p>
          <a:p>
            <a:pPr marL="914400" lvl="1" indent="-457200">
              <a:lnSpc>
                <a:spcPct val="150000"/>
              </a:lnSpc>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Which of these have I observed in my community?</a:t>
            </a:r>
          </a:p>
          <a:p>
            <a:pPr marL="914400" lvl="1" indent="-457200">
              <a:lnSpc>
                <a:spcPct val="150000"/>
              </a:lnSpc>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Which ones do particularly enjoy, and why?</a:t>
            </a:r>
          </a:p>
        </p:txBody>
      </p:sp>
    </p:spTree>
    <p:extLst>
      <p:ext uri="{BB962C8B-B14F-4D97-AF65-F5344CB8AC3E}">
        <p14:creationId xmlns:p14="http://schemas.microsoft.com/office/powerpoint/2010/main" val="392027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3950D-AD38-4EA9-B2F9-C5A3B18C74A9}"/>
              </a:ext>
            </a:extLst>
          </p:cNvPr>
          <p:cNvSpPr txBox="1"/>
          <p:nvPr/>
        </p:nvSpPr>
        <p:spPr>
          <a:xfrm>
            <a:off x="1238251" y="548439"/>
            <a:ext cx="10372724" cy="3694409"/>
          </a:xfrm>
          <a:prstGeom prst="rect">
            <a:avLst/>
          </a:prstGeom>
          <a:noFill/>
        </p:spPr>
        <p:txBody>
          <a:bodyPr wrap="square" rtlCol="0">
            <a:spAutoFit/>
          </a:bodyPr>
          <a:lstStyle/>
          <a:p>
            <a:pPr lvl="0">
              <a:lnSpc>
                <a:spcPct val="150000"/>
              </a:lnSpc>
            </a:pPr>
            <a:r>
              <a:rPr lang="en-AU" sz="3200" b="1" dirty="0">
                <a:solidFill>
                  <a:prstClr val="white"/>
                </a:solidFill>
                <a:latin typeface="Arial" panose="020B0604020202020204" pitchFamily="34" charset="0"/>
                <a:cs typeface="Arial" panose="020B0604020202020204" pitchFamily="34" charset="0"/>
              </a:rPr>
              <a:t>Key understanding</a:t>
            </a:r>
            <a:r>
              <a:rPr lang="en-AU" sz="3200" dirty="0">
                <a:solidFill>
                  <a:prstClr val="white"/>
                </a:solidFill>
                <a:latin typeface="Arial" panose="020B0604020202020204" pitchFamily="34" charset="0"/>
                <a:cs typeface="Arial" panose="020B0604020202020204" pitchFamily="34" charset="0"/>
              </a:rPr>
              <a:t>: </a:t>
            </a:r>
          </a:p>
          <a:p>
            <a:pPr lvl="0">
              <a:lnSpc>
                <a:spcPct val="150000"/>
              </a:lnSpc>
            </a:pPr>
            <a:r>
              <a:rPr lang="en-AU" sz="3200" dirty="0">
                <a:solidFill>
                  <a:prstClr val="white"/>
                </a:solidFill>
                <a:latin typeface="Arial" panose="020B0604020202020204" pitchFamily="34" charset="0"/>
                <a:cs typeface="Arial" panose="020B0604020202020204" pitchFamily="34" charset="0"/>
              </a:rPr>
              <a:t>Lutheran schools and early childhood services are communities that recognise that God has intentionally created each person and that each person is uniquely gifted to live in relationship with God and others.</a:t>
            </a:r>
            <a:endParaRPr kumimoji="0" lang="en-AU"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3E53DD23-A114-4F73-A35D-56878190BAA2}"/>
              </a:ext>
            </a:extLst>
          </p:cNvPr>
          <p:cNvSpPr txBox="1"/>
          <p:nvPr/>
        </p:nvSpPr>
        <p:spPr>
          <a:xfrm>
            <a:off x="1238251" y="4748964"/>
            <a:ext cx="10372724" cy="1077218"/>
          </a:xfrm>
          <a:prstGeom prst="rect">
            <a:avLst/>
          </a:prstGeom>
          <a:noFill/>
        </p:spPr>
        <p:txBody>
          <a:bodyPr wrap="square" rtlCol="0">
            <a:spAutoFit/>
          </a:bodyPr>
          <a:lstStyle/>
          <a:p>
            <a:pPr lvl="0"/>
            <a:r>
              <a:rPr kumimoji="0" lang="en-AU"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links can you make between this statement and your definition of a flourishing community?</a:t>
            </a:r>
          </a:p>
        </p:txBody>
      </p:sp>
    </p:spTree>
    <p:extLst>
      <p:ext uri="{BB962C8B-B14F-4D97-AF65-F5344CB8AC3E}">
        <p14:creationId xmlns:p14="http://schemas.microsoft.com/office/powerpoint/2010/main" val="255851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algn="ctr"/>
            <a:r>
              <a:rPr lang="en-AU" sz="3200" dirty="0">
                <a:solidFill>
                  <a:schemeClr val="bg1"/>
                </a:solidFill>
                <a:latin typeface="Arial" panose="020B0604020202020204" pitchFamily="34" charset="0"/>
                <a:cs typeface="Arial" panose="020B0604020202020204" pitchFamily="34" charset="0"/>
              </a:rPr>
              <a:t>Community</a:t>
            </a:r>
          </a:p>
        </p:txBody>
      </p:sp>
    </p:spTree>
    <p:extLst>
      <p:ext uri="{BB962C8B-B14F-4D97-AF65-F5344CB8AC3E}">
        <p14:creationId xmlns:p14="http://schemas.microsoft.com/office/powerpoint/2010/main" val="162183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algn="ctr"/>
            <a:r>
              <a:rPr lang="en-AU" sz="3200" dirty="0">
                <a:solidFill>
                  <a:schemeClr val="bg1"/>
                </a:solidFill>
                <a:latin typeface="Arial" panose="020B0604020202020204" pitchFamily="34" charset="0"/>
                <a:cs typeface="Arial" panose="020B0604020202020204" pitchFamily="34" charset="0"/>
              </a:rPr>
              <a:t>Community</a:t>
            </a:r>
          </a:p>
        </p:txBody>
      </p:sp>
      <p:sp>
        <p:nvSpPr>
          <p:cNvPr id="3" name="Isosceles Triangle 2">
            <a:extLst>
              <a:ext uri="{FF2B5EF4-FFF2-40B4-BE49-F238E27FC236}">
                <a16:creationId xmlns:a16="http://schemas.microsoft.com/office/drawing/2014/main" id="{E148A792-0644-41E2-BA15-A9423D9543F6}"/>
              </a:ext>
            </a:extLst>
          </p:cNvPr>
          <p:cNvSpPr/>
          <p:nvPr/>
        </p:nvSpPr>
        <p:spPr>
          <a:xfrm>
            <a:off x="4002505" y="1728536"/>
            <a:ext cx="4186989" cy="2987843"/>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Freeform: Shape 3">
            <a:extLst>
              <a:ext uri="{FF2B5EF4-FFF2-40B4-BE49-F238E27FC236}">
                <a16:creationId xmlns:a16="http://schemas.microsoft.com/office/drawing/2014/main" id="{738B38B3-1C9B-4A15-AB16-9770CD39D4C2}"/>
              </a:ext>
            </a:extLst>
          </p:cNvPr>
          <p:cNvSpPr/>
          <p:nvPr/>
        </p:nvSpPr>
        <p:spPr>
          <a:xfrm>
            <a:off x="2582779" y="2695074"/>
            <a:ext cx="7234989" cy="537410"/>
          </a:xfrm>
          <a:custGeom>
            <a:avLst/>
            <a:gdLst>
              <a:gd name="connsiteX0" fmla="*/ 0 w 7234989"/>
              <a:gd name="connsiteY0" fmla="*/ 409073 h 537410"/>
              <a:gd name="connsiteX1" fmla="*/ 48126 w 7234989"/>
              <a:gd name="connsiteY1" fmla="*/ 368968 h 537410"/>
              <a:gd name="connsiteX2" fmla="*/ 64168 w 7234989"/>
              <a:gd name="connsiteY2" fmla="*/ 344905 h 537410"/>
              <a:gd name="connsiteX3" fmla="*/ 88232 w 7234989"/>
              <a:gd name="connsiteY3" fmla="*/ 320842 h 537410"/>
              <a:gd name="connsiteX4" fmla="*/ 104274 w 7234989"/>
              <a:gd name="connsiteY4" fmla="*/ 296779 h 537410"/>
              <a:gd name="connsiteX5" fmla="*/ 152400 w 7234989"/>
              <a:gd name="connsiteY5" fmla="*/ 256673 h 537410"/>
              <a:gd name="connsiteX6" fmla="*/ 192505 w 7234989"/>
              <a:gd name="connsiteY6" fmla="*/ 208547 h 537410"/>
              <a:gd name="connsiteX7" fmla="*/ 216568 w 7234989"/>
              <a:gd name="connsiteY7" fmla="*/ 192505 h 537410"/>
              <a:gd name="connsiteX8" fmla="*/ 248653 w 7234989"/>
              <a:gd name="connsiteY8" fmla="*/ 152400 h 537410"/>
              <a:gd name="connsiteX9" fmla="*/ 264695 w 7234989"/>
              <a:gd name="connsiteY9" fmla="*/ 128337 h 537410"/>
              <a:gd name="connsiteX10" fmla="*/ 288758 w 7234989"/>
              <a:gd name="connsiteY10" fmla="*/ 120315 h 537410"/>
              <a:gd name="connsiteX11" fmla="*/ 376989 w 7234989"/>
              <a:gd name="connsiteY11" fmla="*/ 80210 h 537410"/>
              <a:gd name="connsiteX12" fmla="*/ 417095 w 7234989"/>
              <a:gd name="connsiteY12" fmla="*/ 72189 h 537410"/>
              <a:gd name="connsiteX13" fmla="*/ 457200 w 7234989"/>
              <a:gd name="connsiteY13" fmla="*/ 56147 h 537410"/>
              <a:gd name="connsiteX14" fmla="*/ 489284 w 7234989"/>
              <a:gd name="connsiteY14" fmla="*/ 48126 h 537410"/>
              <a:gd name="connsiteX15" fmla="*/ 521368 w 7234989"/>
              <a:gd name="connsiteY15" fmla="*/ 32084 h 537410"/>
              <a:gd name="connsiteX16" fmla="*/ 545432 w 7234989"/>
              <a:gd name="connsiteY16" fmla="*/ 24063 h 537410"/>
              <a:gd name="connsiteX17" fmla="*/ 569495 w 7234989"/>
              <a:gd name="connsiteY17" fmla="*/ 8021 h 537410"/>
              <a:gd name="connsiteX18" fmla="*/ 633663 w 7234989"/>
              <a:gd name="connsiteY18" fmla="*/ 0 h 537410"/>
              <a:gd name="connsiteX19" fmla="*/ 954505 w 7234989"/>
              <a:gd name="connsiteY19" fmla="*/ 8021 h 537410"/>
              <a:gd name="connsiteX20" fmla="*/ 1002632 w 7234989"/>
              <a:gd name="connsiteY20" fmla="*/ 16042 h 537410"/>
              <a:gd name="connsiteX21" fmla="*/ 1082842 w 7234989"/>
              <a:gd name="connsiteY21" fmla="*/ 24063 h 537410"/>
              <a:gd name="connsiteX22" fmla="*/ 1155032 w 7234989"/>
              <a:gd name="connsiteY22" fmla="*/ 48126 h 537410"/>
              <a:gd name="connsiteX23" fmla="*/ 1187116 w 7234989"/>
              <a:gd name="connsiteY23" fmla="*/ 56147 h 537410"/>
              <a:gd name="connsiteX24" fmla="*/ 1235242 w 7234989"/>
              <a:gd name="connsiteY24" fmla="*/ 80210 h 537410"/>
              <a:gd name="connsiteX25" fmla="*/ 1291389 w 7234989"/>
              <a:gd name="connsiteY25" fmla="*/ 104273 h 537410"/>
              <a:gd name="connsiteX26" fmla="*/ 1307432 w 7234989"/>
              <a:gd name="connsiteY26" fmla="*/ 120315 h 537410"/>
              <a:gd name="connsiteX27" fmla="*/ 1331495 w 7234989"/>
              <a:gd name="connsiteY27" fmla="*/ 128337 h 537410"/>
              <a:gd name="connsiteX28" fmla="*/ 1379621 w 7234989"/>
              <a:gd name="connsiteY28" fmla="*/ 176463 h 537410"/>
              <a:gd name="connsiteX29" fmla="*/ 1403684 w 7234989"/>
              <a:gd name="connsiteY29" fmla="*/ 192505 h 537410"/>
              <a:gd name="connsiteX30" fmla="*/ 1427747 w 7234989"/>
              <a:gd name="connsiteY30" fmla="*/ 216568 h 537410"/>
              <a:gd name="connsiteX31" fmla="*/ 1459832 w 7234989"/>
              <a:gd name="connsiteY31" fmla="*/ 232610 h 537410"/>
              <a:gd name="connsiteX32" fmla="*/ 1507958 w 7234989"/>
              <a:gd name="connsiteY32" fmla="*/ 272715 h 537410"/>
              <a:gd name="connsiteX33" fmla="*/ 1524000 w 7234989"/>
              <a:gd name="connsiteY33" fmla="*/ 288758 h 537410"/>
              <a:gd name="connsiteX34" fmla="*/ 1548063 w 7234989"/>
              <a:gd name="connsiteY34" fmla="*/ 304800 h 537410"/>
              <a:gd name="connsiteX35" fmla="*/ 1596189 w 7234989"/>
              <a:gd name="connsiteY35" fmla="*/ 336884 h 537410"/>
              <a:gd name="connsiteX36" fmla="*/ 1644316 w 7234989"/>
              <a:gd name="connsiteY36" fmla="*/ 376989 h 537410"/>
              <a:gd name="connsiteX37" fmla="*/ 1668379 w 7234989"/>
              <a:gd name="connsiteY37" fmla="*/ 385010 h 537410"/>
              <a:gd name="connsiteX38" fmla="*/ 1692442 w 7234989"/>
              <a:gd name="connsiteY38" fmla="*/ 401052 h 537410"/>
              <a:gd name="connsiteX39" fmla="*/ 1724526 w 7234989"/>
              <a:gd name="connsiteY39" fmla="*/ 409073 h 537410"/>
              <a:gd name="connsiteX40" fmla="*/ 1748589 w 7234989"/>
              <a:gd name="connsiteY40" fmla="*/ 417094 h 537410"/>
              <a:gd name="connsiteX41" fmla="*/ 1788695 w 7234989"/>
              <a:gd name="connsiteY41" fmla="*/ 425115 h 537410"/>
              <a:gd name="connsiteX42" fmla="*/ 1812758 w 7234989"/>
              <a:gd name="connsiteY42" fmla="*/ 433137 h 537410"/>
              <a:gd name="connsiteX43" fmla="*/ 1900989 w 7234989"/>
              <a:gd name="connsiteY43" fmla="*/ 441158 h 537410"/>
              <a:gd name="connsiteX44" fmla="*/ 1973179 w 7234989"/>
              <a:gd name="connsiteY44" fmla="*/ 457200 h 537410"/>
              <a:gd name="connsiteX45" fmla="*/ 2013284 w 7234989"/>
              <a:gd name="connsiteY45" fmla="*/ 465221 h 537410"/>
              <a:gd name="connsiteX46" fmla="*/ 2085474 w 7234989"/>
              <a:gd name="connsiteY46" fmla="*/ 497305 h 537410"/>
              <a:gd name="connsiteX47" fmla="*/ 2197768 w 7234989"/>
              <a:gd name="connsiteY47" fmla="*/ 489284 h 537410"/>
              <a:gd name="connsiteX48" fmla="*/ 2229853 w 7234989"/>
              <a:gd name="connsiteY48" fmla="*/ 465221 h 537410"/>
              <a:gd name="connsiteX49" fmla="*/ 2253916 w 7234989"/>
              <a:gd name="connsiteY49" fmla="*/ 449179 h 537410"/>
              <a:gd name="connsiteX50" fmla="*/ 2294021 w 7234989"/>
              <a:gd name="connsiteY50" fmla="*/ 433137 h 537410"/>
              <a:gd name="connsiteX51" fmla="*/ 2318084 w 7234989"/>
              <a:gd name="connsiteY51" fmla="*/ 425115 h 537410"/>
              <a:gd name="connsiteX52" fmla="*/ 2374232 w 7234989"/>
              <a:gd name="connsiteY52" fmla="*/ 401052 h 537410"/>
              <a:gd name="connsiteX53" fmla="*/ 2470484 w 7234989"/>
              <a:gd name="connsiteY53" fmla="*/ 336884 h 537410"/>
              <a:gd name="connsiteX54" fmla="*/ 2494547 w 7234989"/>
              <a:gd name="connsiteY54" fmla="*/ 320842 h 537410"/>
              <a:gd name="connsiteX55" fmla="*/ 2526632 w 7234989"/>
              <a:gd name="connsiteY55" fmla="*/ 312821 h 537410"/>
              <a:gd name="connsiteX56" fmla="*/ 2590800 w 7234989"/>
              <a:gd name="connsiteY56" fmla="*/ 264694 h 537410"/>
              <a:gd name="connsiteX57" fmla="*/ 2614863 w 7234989"/>
              <a:gd name="connsiteY57" fmla="*/ 240631 h 537410"/>
              <a:gd name="connsiteX58" fmla="*/ 2679032 w 7234989"/>
              <a:gd name="connsiteY58" fmla="*/ 192505 h 537410"/>
              <a:gd name="connsiteX59" fmla="*/ 2711116 w 7234989"/>
              <a:gd name="connsiteY59" fmla="*/ 168442 h 537410"/>
              <a:gd name="connsiteX60" fmla="*/ 2775284 w 7234989"/>
              <a:gd name="connsiteY60" fmla="*/ 128337 h 537410"/>
              <a:gd name="connsiteX61" fmla="*/ 2807368 w 7234989"/>
              <a:gd name="connsiteY61" fmla="*/ 120315 h 537410"/>
              <a:gd name="connsiteX62" fmla="*/ 2831432 w 7234989"/>
              <a:gd name="connsiteY62" fmla="*/ 104273 h 537410"/>
              <a:gd name="connsiteX63" fmla="*/ 2911642 w 7234989"/>
              <a:gd name="connsiteY63" fmla="*/ 120315 h 537410"/>
              <a:gd name="connsiteX64" fmla="*/ 2951747 w 7234989"/>
              <a:gd name="connsiteY64" fmla="*/ 128337 h 537410"/>
              <a:gd name="connsiteX65" fmla="*/ 2975810 w 7234989"/>
              <a:gd name="connsiteY65" fmla="*/ 136358 h 537410"/>
              <a:gd name="connsiteX66" fmla="*/ 3007895 w 7234989"/>
              <a:gd name="connsiteY66" fmla="*/ 144379 h 537410"/>
              <a:gd name="connsiteX67" fmla="*/ 3031958 w 7234989"/>
              <a:gd name="connsiteY67" fmla="*/ 152400 h 537410"/>
              <a:gd name="connsiteX68" fmla="*/ 3072063 w 7234989"/>
              <a:gd name="connsiteY68" fmla="*/ 160421 h 537410"/>
              <a:gd name="connsiteX69" fmla="*/ 3128210 w 7234989"/>
              <a:gd name="connsiteY69" fmla="*/ 184484 h 537410"/>
              <a:gd name="connsiteX70" fmla="*/ 3176337 w 7234989"/>
              <a:gd name="connsiteY70" fmla="*/ 192505 h 537410"/>
              <a:gd name="connsiteX71" fmla="*/ 3224463 w 7234989"/>
              <a:gd name="connsiteY71" fmla="*/ 208547 h 537410"/>
              <a:gd name="connsiteX72" fmla="*/ 3256547 w 7234989"/>
              <a:gd name="connsiteY72" fmla="*/ 224589 h 537410"/>
              <a:gd name="connsiteX73" fmla="*/ 3320716 w 7234989"/>
              <a:gd name="connsiteY73" fmla="*/ 240631 h 537410"/>
              <a:gd name="connsiteX74" fmla="*/ 3344779 w 7234989"/>
              <a:gd name="connsiteY74" fmla="*/ 256673 h 537410"/>
              <a:gd name="connsiteX75" fmla="*/ 3392905 w 7234989"/>
              <a:gd name="connsiteY75" fmla="*/ 272715 h 537410"/>
              <a:gd name="connsiteX76" fmla="*/ 3408947 w 7234989"/>
              <a:gd name="connsiteY76" fmla="*/ 288758 h 537410"/>
              <a:gd name="connsiteX77" fmla="*/ 3433010 w 7234989"/>
              <a:gd name="connsiteY77" fmla="*/ 320842 h 537410"/>
              <a:gd name="connsiteX78" fmla="*/ 3457074 w 7234989"/>
              <a:gd name="connsiteY78" fmla="*/ 328863 h 537410"/>
              <a:gd name="connsiteX79" fmla="*/ 3489158 w 7234989"/>
              <a:gd name="connsiteY79" fmla="*/ 352926 h 537410"/>
              <a:gd name="connsiteX80" fmla="*/ 3545305 w 7234989"/>
              <a:gd name="connsiteY80" fmla="*/ 401052 h 537410"/>
              <a:gd name="connsiteX81" fmla="*/ 3577389 w 7234989"/>
              <a:gd name="connsiteY81" fmla="*/ 409073 h 537410"/>
              <a:gd name="connsiteX82" fmla="*/ 3601453 w 7234989"/>
              <a:gd name="connsiteY82" fmla="*/ 425115 h 537410"/>
              <a:gd name="connsiteX83" fmla="*/ 3633537 w 7234989"/>
              <a:gd name="connsiteY83" fmla="*/ 449179 h 537410"/>
              <a:gd name="connsiteX84" fmla="*/ 3657600 w 7234989"/>
              <a:gd name="connsiteY84" fmla="*/ 457200 h 537410"/>
              <a:gd name="connsiteX85" fmla="*/ 3705726 w 7234989"/>
              <a:gd name="connsiteY85" fmla="*/ 489284 h 537410"/>
              <a:gd name="connsiteX86" fmla="*/ 3785937 w 7234989"/>
              <a:gd name="connsiteY86" fmla="*/ 505326 h 537410"/>
              <a:gd name="connsiteX87" fmla="*/ 3834063 w 7234989"/>
              <a:gd name="connsiteY87" fmla="*/ 521368 h 537410"/>
              <a:gd name="connsiteX88" fmla="*/ 3858126 w 7234989"/>
              <a:gd name="connsiteY88" fmla="*/ 529389 h 537410"/>
              <a:gd name="connsiteX89" fmla="*/ 3954379 w 7234989"/>
              <a:gd name="connsiteY89" fmla="*/ 537410 h 537410"/>
              <a:gd name="connsiteX90" fmla="*/ 4219074 w 7234989"/>
              <a:gd name="connsiteY90" fmla="*/ 529389 h 537410"/>
              <a:gd name="connsiteX91" fmla="*/ 4251158 w 7234989"/>
              <a:gd name="connsiteY91" fmla="*/ 521368 h 537410"/>
              <a:gd name="connsiteX92" fmla="*/ 4315326 w 7234989"/>
              <a:gd name="connsiteY92" fmla="*/ 497305 h 537410"/>
              <a:gd name="connsiteX93" fmla="*/ 4419600 w 7234989"/>
              <a:gd name="connsiteY93" fmla="*/ 481263 h 537410"/>
              <a:gd name="connsiteX94" fmla="*/ 4443663 w 7234989"/>
              <a:gd name="connsiteY94" fmla="*/ 465221 h 537410"/>
              <a:gd name="connsiteX95" fmla="*/ 4475747 w 7234989"/>
              <a:gd name="connsiteY95" fmla="*/ 457200 h 537410"/>
              <a:gd name="connsiteX96" fmla="*/ 4523874 w 7234989"/>
              <a:gd name="connsiteY96" fmla="*/ 441158 h 537410"/>
              <a:gd name="connsiteX97" fmla="*/ 4580021 w 7234989"/>
              <a:gd name="connsiteY97" fmla="*/ 401052 h 537410"/>
              <a:gd name="connsiteX98" fmla="*/ 4596063 w 7234989"/>
              <a:gd name="connsiteY98" fmla="*/ 376989 h 537410"/>
              <a:gd name="connsiteX99" fmla="*/ 4620126 w 7234989"/>
              <a:gd name="connsiteY99" fmla="*/ 352926 h 537410"/>
              <a:gd name="connsiteX100" fmla="*/ 4636168 w 7234989"/>
              <a:gd name="connsiteY100" fmla="*/ 328863 h 537410"/>
              <a:gd name="connsiteX101" fmla="*/ 4676274 w 7234989"/>
              <a:gd name="connsiteY101" fmla="*/ 280737 h 537410"/>
              <a:gd name="connsiteX102" fmla="*/ 4708358 w 7234989"/>
              <a:gd name="connsiteY102" fmla="*/ 224589 h 537410"/>
              <a:gd name="connsiteX103" fmla="*/ 4740442 w 7234989"/>
              <a:gd name="connsiteY103" fmla="*/ 176463 h 537410"/>
              <a:gd name="connsiteX104" fmla="*/ 4748463 w 7234989"/>
              <a:gd name="connsiteY104" fmla="*/ 152400 h 537410"/>
              <a:gd name="connsiteX105" fmla="*/ 4772526 w 7234989"/>
              <a:gd name="connsiteY105" fmla="*/ 128337 h 537410"/>
              <a:gd name="connsiteX106" fmla="*/ 4788568 w 7234989"/>
              <a:gd name="connsiteY106" fmla="*/ 104273 h 537410"/>
              <a:gd name="connsiteX107" fmla="*/ 4820653 w 7234989"/>
              <a:gd name="connsiteY107" fmla="*/ 88231 h 537410"/>
              <a:gd name="connsiteX108" fmla="*/ 4844716 w 7234989"/>
              <a:gd name="connsiteY108" fmla="*/ 64168 h 537410"/>
              <a:gd name="connsiteX109" fmla="*/ 5229726 w 7234989"/>
              <a:gd name="connsiteY109" fmla="*/ 56147 h 537410"/>
              <a:gd name="connsiteX110" fmla="*/ 5317958 w 7234989"/>
              <a:gd name="connsiteY110" fmla="*/ 72189 h 537410"/>
              <a:gd name="connsiteX111" fmla="*/ 5366084 w 7234989"/>
              <a:gd name="connsiteY111" fmla="*/ 88231 h 537410"/>
              <a:gd name="connsiteX112" fmla="*/ 5398168 w 7234989"/>
              <a:gd name="connsiteY112" fmla="*/ 104273 h 537410"/>
              <a:gd name="connsiteX113" fmla="*/ 5422232 w 7234989"/>
              <a:gd name="connsiteY113" fmla="*/ 120315 h 537410"/>
              <a:gd name="connsiteX114" fmla="*/ 5470358 w 7234989"/>
              <a:gd name="connsiteY114" fmla="*/ 144379 h 537410"/>
              <a:gd name="connsiteX115" fmla="*/ 5502442 w 7234989"/>
              <a:gd name="connsiteY115" fmla="*/ 168442 h 537410"/>
              <a:gd name="connsiteX116" fmla="*/ 5566610 w 7234989"/>
              <a:gd name="connsiteY116" fmla="*/ 208547 h 537410"/>
              <a:gd name="connsiteX117" fmla="*/ 5582653 w 7234989"/>
              <a:gd name="connsiteY117" fmla="*/ 224589 h 537410"/>
              <a:gd name="connsiteX118" fmla="*/ 5630779 w 7234989"/>
              <a:gd name="connsiteY118" fmla="*/ 256673 h 537410"/>
              <a:gd name="connsiteX119" fmla="*/ 5662863 w 7234989"/>
              <a:gd name="connsiteY119" fmla="*/ 280737 h 537410"/>
              <a:gd name="connsiteX120" fmla="*/ 5702968 w 7234989"/>
              <a:gd name="connsiteY120" fmla="*/ 296779 h 537410"/>
              <a:gd name="connsiteX121" fmla="*/ 5735053 w 7234989"/>
              <a:gd name="connsiteY121" fmla="*/ 312821 h 537410"/>
              <a:gd name="connsiteX122" fmla="*/ 5759116 w 7234989"/>
              <a:gd name="connsiteY122" fmla="*/ 328863 h 537410"/>
              <a:gd name="connsiteX123" fmla="*/ 5799221 w 7234989"/>
              <a:gd name="connsiteY123" fmla="*/ 336884 h 537410"/>
              <a:gd name="connsiteX124" fmla="*/ 5871410 w 7234989"/>
              <a:gd name="connsiteY124" fmla="*/ 368968 h 537410"/>
              <a:gd name="connsiteX125" fmla="*/ 5911516 w 7234989"/>
              <a:gd name="connsiteY125" fmla="*/ 376989 h 537410"/>
              <a:gd name="connsiteX126" fmla="*/ 5975684 w 7234989"/>
              <a:gd name="connsiteY126" fmla="*/ 393031 h 537410"/>
              <a:gd name="connsiteX127" fmla="*/ 6071937 w 7234989"/>
              <a:gd name="connsiteY127" fmla="*/ 417094 h 537410"/>
              <a:gd name="connsiteX128" fmla="*/ 6184232 w 7234989"/>
              <a:gd name="connsiteY128" fmla="*/ 441158 h 537410"/>
              <a:gd name="connsiteX129" fmla="*/ 6248400 w 7234989"/>
              <a:gd name="connsiteY129" fmla="*/ 457200 h 537410"/>
              <a:gd name="connsiteX130" fmla="*/ 6368716 w 7234989"/>
              <a:gd name="connsiteY130" fmla="*/ 465221 h 537410"/>
              <a:gd name="connsiteX131" fmla="*/ 6432884 w 7234989"/>
              <a:gd name="connsiteY131" fmla="*/ 473242 h 537410"/>
              <a:gd name="connsiteX132" fmla="*/ 6537158 w 7234989"/>
              <a:gd name="connsiteY132" fmla="*/ 481263 h 537410"/>
              <a:gd name="connsiteX133" fmla="*/ 6745705 w 7234989"/>
              <a:gd name="connsiteY133" fmla="*/ 473242 h 537410"/>
              <a:gd name="connsiteX134" fmla="*/ 6817895 w 7234989"/>
              <a:gd name="connsiteY134" fmla="*/ 449179 h 537410"/>
              <a:gd name="connsiteX135" fmla="*/ 6866021 w 7234989"/>
              <a:gd name="connsiteY135" fmla="*/ 433137 h 537410"/>
              <a:gd name="connsiteX136" fmla="*/ 6898105 w 7234989"/>
              <a:gd name="connsiteY136" fmla="*/ 417094 h 537410"/>
              <a:gd name="connsiteX137" fmla="*/ 6930189 w 7234989"/>
              <a:gd name="connsiteY137" fmla="*/ 409073 h 537410"/>
              <a:gd name="connsiteX138" fmla="*/ 6986337 w 7234989"/>
              <a:gd name="connsiteY138" fmla="*/ 393031 h 537410"/>
              <a:gd name="connsiteX139" fmla="*/ 7074568 w 7234989"/>
              <a:gd name="connsiteY139" fmla="*/ 320842 h 537410"/>
              <a:gd name="connsiteX140" fmla="*/ 7106653 w 7234989"/>
              <a:gd name="connsiteY140" fmla="*/ 296779 h 537410"/>
              <a:gd name="connsiteX141" fmla="*/ 7146758 w 7234989"/>
              <a:gd name="connsiteY141" fmla="*/ 248652 h 537410"/>
              <a:gd name="connsiteX142" fmla="*/ 7170821 w 7234989"/>
              <a:gd name="connsiteY142" fmla="*/ 216568 h 537410"/>
              <a:gd name="connsiteX143" fmla="*/ 7234989 w 7234989"/>
              <a:gd name="connsiteY143" fmla="*/ 176463 h 5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34989" h="537410">
                <a:moveTo>
                  <a:pt x="0" y="409073"/>
                </a:moveTo>
                <a:cubicBezTo>
                  <a:pt x="16042" y="395705"/>
                  <a:pt x="33360" y="383734"/>
                  <a:pt x="48126" y="368968"/>
                </a:cubicBezTo>
                <a:cubicBezTo>
                  <a:pt x="54943" y="362151"/>
                  <a:pt x="57997" y="352311"/>
                  <a:pt x="64168" y="344905"/>
                </a:cubicBezTo>
                <a:cubicBezTo>
                  <a:pt x="71430" y="336191"/>
                  <a:pt x="80970" y="329556"/>
                  <a:pt x="88232" y="320842"/>
                </a:cubicBezTo>
                <a:cubicBezTo>
                  <a:pt x="94403" y="313436"/>
                  <a:pt x="98103" y="304185"/>
                  <a:pt x="104274" y="296779"/>
                </a:cubicBezTo>
                <a:cubicBezTo>
                  <a:pt x="123575" y="273617"/>
                  <a:pt x="128738" y="272448"/>
                  <a:pt x="152400" y="256673"/>
                </a:cubicBezTo>
                <a:cubicBezTo>
                  <a:pt x="168174" y="233013"/>
                  <a:pt x="169345" y="227847"/>
                  <a:pt x="192505" y="208547"/>
                </a:cubicBezTo>
                <a:cubicBezTo>
                  <a:pt x="199911" y="202376"/>
                  <a:pt x="208547" y="197852"/>
                  <a:pt x="216568" y="192505"/>
                </a:cubicBezTo>
                <a:cubicBezTo>
                  <a:pt x="265943" y="118443"/>
                  <a:pt x="202935" y="209546"/>
                  <a:pt x="248653" y="152400"/>
                </a:cubicBezTo>
                <a:cubicBezTo>
                  <a:pt x="254675" y="144872"/>
                  <a:pt x="257167" y="134359"/>
                  <a:pt x="264695" y="128337"/>
                </a:cubicBezTo>
                <a:cubicBezTo>
                  <a:pt x="271297" y="123055"/>
                  <a:pt x="281032" y="123749"/>
                  <a:pt x="288758" y="120315"/>
                </a:cubicBezTo>
                <a:cubicBezTo>
                  <a:pt x="324273" y="104530"/>
                  <a:pt x="340693" y="91099"/>
                  <a:pt x="376989" y="80210"/>
                </a:cubicBezTo>
                <a:cubicBezTo>
                  <a:pt x="390047" y="76293"/>
                  <a:pt x="403726" y="74863"/>
                  <a:pt x="417095" y="72189"/>
                </a:cubicBezTo>
                <a:cubicBezTo>
                  <a:pt x="430463" y="66842"/>
                  <a:pt x="443541" y="60700"/>
                  <a:pt x="457200" y="56147"/>
                </a:cubicBezTo>
                <a:cubicBezTo>
                  <a:pt x="467658" y="52661"/>
                  <a:pt x="478962" y="51997"/>
                  <a:pt x="489284" y="48126"/>
                </a:cubicBezTo>
                <a:cubicBezTo>
                  <a:pt x="500480" y="43928"/>
                  <a:pt x="510378" y="36794"/>
                  <a:pt x="521368" y="32084"/>
                </a:cubicBezTo>
                <a:cubicBezTo>
                  <a:pt x="529140" y="28753"/>
                  <a:pt x="537411" y="26737"/>
                  <a:pt x="545432" y="24063"/>
                </a:cubicBezTo>
                <a:cubicBezTo>
                  <a:pt x="553453" y="18716"/>
                  <a:pt x="560195" y="10557"/>
                  <a:pt x="569495" y="8021"/>
                </a:cubicBezTo>
                <a:cubicBezTo>
                  <a:pt x="590291" y="2349"/>
                  <a:pt x="612107" y="0"/>
                  <a:pt x="633663" y="0"/>
                </a:cubicBezTo>
                <a:cubicBezTo>
                  <a:pt x="740644" y="0"/>
                  <a:pt x="847558" y="5347"/>
                  <a:pt x="954505" y="8021"/>
                </a:cubicBezTo>
                <a:cubicBezTo>
                  <a:pt x="970547" y="10695"/>
                  <a:pt x="986494" y="14025"/>
                  <a:pt x="1002632" y="16042"/>
                </a:cubicBezTo>
                <a:cubicBezTo>
                  <a:pt x="1029295" y="19375"/>
                  <a:pt x="1056548" y="18528"/>
                  <a:pt x="1082842" y="24063"/>
                </a:cubicBezTo>
                <a:cubicBezTo>
                  <a:pt x="1107663" y="29288"/>
                  <a:pt x="1130424" y="41974"/>
                  <a:pt x="1155032" y="48126"/>
                </a:cubicBezTo>
                <a:lnTo>
                  <a:pt x="1187116" y="56147"/>
                </a:lnTo>
                <a:cubicBezTo>
                  <a:pt x="1233359" y="86976"/>
                  <a:pt x="1188750" y="60285"/>
                  <a:pt x="1235242" y="80210"/>
                </a:cubicBezTo>
                <a:cubicBezTo>
                  <a:pt x="1304623" y="109945"/>
                  <a:pt x="1234957" y="85462"/>
                  <a:pt x="1291389" y="104273"/>
                </a:cubicBezTo>
                <a:cubicBezTo>
                  <a:pt x="1296737" y="109620"/>
                  <a:pt x="1300947" y="116424"/>
                  <a:pt x="1307432" y="120315"/>
                </a:cubicBezTo>
                <a:cubicBezTo>
                  <a:pt x="1314682" y="124665"/>
                  <a:pt x="1324821" y="123146"/>
                  <a:pt x="1331495" y="128337"/>
                </a:cubicBezTo>
                <a:cubicBezTo>
                  <a:pt x="1349403" y="142266"/>
                  <a:pt x="1360744" y="163879"/>
                  <a:pt x="1379621" y="176463"/>
                </a:cubicBezTo>
                <a:cubicBezTo>
                  <a:pt x="1387642" y="181810"/>
                  <a:pt x="1396278" y="186334"/>
                  <a:pt x="1403684" y="192505"/>
                </a:cubicBezTo>
                <a:cubicBezTo>
                  <a:pt x="1412398" y="199767"/>
                  <a:pt x="1418516" y="209975"/>
                  <a:pt x="1427747" y="216568"/>
                </a:cubicBezTo>
                <a:cubicBezTo>
                  <a:pt x="1437477" y="223518"/>
                  <a:pt x="1449137" y="227263"/>
                  <a:pt x="1459832" y="232610"/>
                </a:cubicBezTo>
                <a:cubicBezTo>
                  <a:pt x="1517000" y="289778"/>
                  <a:pt x="1452116" y="228040"/>
                  <a:pt x="1507958" y="272715"/>
                </a:cubicBezTo>
                <a:cubicBezTo>
                  <a:pt x="1513863" y="277439"/>
                  <a:pt x="1518095" y="284034"/>
                  <a:pt x="1524000" y="288758"/>
                </a:cubicBezTo>
                <a:cubicBezTo>
                  <a:pt x="1531528" y="294780"/>
                  <a:pt x="1540657" y="298629"/>
                  <a:pt x="1548063" y="304800"/>
                </a:cubicBezTo>
                <a:cubicBezTo>
                  <a:pt x="1588118" y="338179"/>
                  <a:pt x="1553901" y="322788"/>
                  <a:pt x="1596189" y="336884"/>
                </a:cubicBezTo>
                <a:cubicBezTo>
                  <a:pt x="1612695" y="353389"/>
                  <a:pt x="1622073" y="364279"/>
                  <a:pt x="1644316" y="376989"/>
                </a:cubicBezTo>
                <a:cubicBezTo>
                  <a:pt x="1651657" y="381184"/>
                  <a:pt x="1660817" y="381229"/>
                  <a:pt x="1668379" y="385010"/>
                </a:cubicBezTo>
                <a:cubicBezTo>
                  <a:pt x="1677001" y="389321"/>
                  <a:pt x="1683581" y="397255"/>
                  <a:pt x="1692442" y="401052"/>
                </a:cubicBezTo>
                <a:cubicBezTo>
                  <a:pt x="1702574" y="405394"/>
                  <a:pt x="1713926" y="406045"/>
                  <a:pt x="1724526" y="409073"/>
                </a:cubicBezTo>
                <a:cubicBezTo>
                  <a:pt x="1732656" y="411396"/>
                  <a:pt x="1740387" y="415043"/>
                  <a:pt x="1748589" y="417094"/>
                </a:cubicBezTo>
                <a:cubicBezTo>
                  <a:pt x="1761815" y="420401"/>
                  <a:pt x="1775469" y="421808"/>
                  <a:pt x="1788695" y="425115"/>
                </a:cubicBezTo>
                <a:cubicBezTo>
                  <a:pt x="1796898" y="427166"/>
                  <a:pt x="1804388" y="431941"/>
                  <a:pt x="1812758" y="433137"/>
                </a:cubicBezTo>
                <a:cubicBezTo>
                  <a:pt x="1841993" y="437314"/>
                  <a:pt x="1871579" y="438484"/>
                  <a:pt x="1900989" y="441158"/>
                </a:cubicBezTo>
                <a:cubicBezTo>
                  <a:pt x="2021934" y="465346"/>
                  <a:pt x="1871243" y="434548"/>
                  <a:pt x="1973179" y="457200"/>
                </a:cubicBezTo>
                <a:cubicBezTo>
                  <a:pt x="1986487" y="460157"/>
                  <a:pt x="2000226" y="461304"/>
                  <a:pt x="2013284" y="465221"/>
                </a:cubicBezTo>
                <a:cubicBezTo>
                  <a:pt x="2038886" y="472901"/>
                  <a:pt x="2061776" y="485456"/>
                  <a:pt x="2085474" y="497305"/>
                </a:cubicBezTo>
                <a:cubicBezTo>
                  <a:pt x="2122905" y="494631"/>
                  <a:pt x="2161135" y="497425"/>
                  <a:pt x="2197768" y="489284"/>
                </a:cubicBezTo>
                <a:cubicBezTo>
                  <a:pt x="2210818" y="486384"/>
                  <a:pt x="2218974" y="472991"/>
                  <a:pt x="2229853" y="465221"/>
                </a:cubicBezTo>
                <a:cubicBezTo>
                  <a:pt x="2237697" y="459618"/>
                  <a:pt x="2245294" y="453490"/>
                  <a:pt x="2253916" y="449179"/>
                </a:cubicBezTo>
                <a:cubicBezTo>
                  <a:pt x="2266794" y="442740"/>
                  <a:pt x="2280540" y="438193"/>
                  <a:pt x="2294021" y="433137"/>
                </a:cubicBezTo>
                <a:cubicBezTo>
                  <a:pt x="2301938" y="430168"/>
                  <a:pt x="2310522" y="428896"/>
                  <a:pt x="2318084" y="425115"/>
                </a:cubicBezTo>
                <a:cubicBezTo>
                  <a:pt x="2373471" y="397420"/>
                  <a:pt x="2307462" y="417744"/>
                  <a:pt x="2374232" y="401052"/>
                </a:cubicBezTo>
                <a:lnTo>
                  <a:pt x="2470484" y="336884"/>
                </a:lnTo>
                <a:cubicBezTo>
                  <a:pt x="2478505" y="331537"/>
                  <a:pt x="2485195" y="323180"/>
                  <a:pt x="2494547" y="320842"/>
                </a:cubicBezTo>
                <a:lnTo>
                  <a:pt x="2526632" y="312821"/>
                </a:lnTo>
                <a:cubicBezTo>
                  <a:pt x="2610441" y="229012"/>
                  <a:pt x="2510980" y="321710"/>
                  <a:pt x="2590800" y="264694"/>
                </a:cubicBezTo>
                <a:cubicBezTo>
                  <a:pt x="2600030" y="258101"/>
                  <a:pt x="2606084" y="247814"/>
                  <a:pt x="2614863" y="240631"/>
                </a:cubicBezTo>
                <a:cubicBezTo>
                  <a:pt x="2635556" y="223700"/>
                  <a:pt x="2657642" y="208547"/>
                  <a:pt x="2679032" y="192505"/>
                </a:cubicBezTo>
                <a:lnTo>
                  <a:pt x="2711116" y="168442"/>
                </a:lnTo>
                <a:cubicBezTo>
                  <a:pt x="2736354" y="149514"/>
                  <a:pt x="2745922" y="139348"/>
                  <a:pt x="2775284" y="128337"/>
                </a:cubicBezTo>
                <a:cubicBezTo>
                  <a:pt x="2785606" y="124466"/>
                  <a:pt x="2796673" y="122989"/>
                  <a:pt x="2807368" y="120315"/>
                </a:cubicBezTo>
                <a:cubicBezTo>
                  <a:pt x="2815389" y="114968"/>
                  <a:pt x="2821851" y="105338"/>
                  <a:pt x="2831432" y="104273"/>
                </a:cubicBezTo>
                <a:cubicBezTo>
                  <a:pt x="2847148" y="102527"/>
                  <a:pt x="2893119" y="116199"/>
                  <a:pt x="2911642" y="120315"/>
                </a:cubicBezTo>
                <a:cubicBezTo>
                  <a:pt x="2924950" y="123273"/>
                  <a:pt x="2938521" y="125030"/>
                  <a:pt x="2951747" y="128337"/>
                </a:cubicBezTo>
                <a:cubicBezTo>
                  <a:pt x="2959949" y="130388"/>
                  <a:pt x="2967680" y="134035"/>
                  <a:pt x="2975810" y="136358"/>
                </a:cubicBezTo>
                <a:cubicBezTo>
                  <a:pt x="2986410" y="139387"/>
                  <a:pt x="2997295" y="141350"/>
                  <a:pt x="3007895" y="144379"/>
                </a:cubicBezTo>
                <a:cubicBezTo>
                  <a:pt x="3016025" y="146702"/>
                  <a:pt x="3023756" y="150349"/>
                  <a:pt x="3031958" y="152400"/>
                </a:cubicBezTo>
                <a:cubicBezTo>
                  <a:pt x="3045184" y="155707"/>
                  <a:pt x="3058837" y="157114"/>
                  <a:pt x="3072063" y="160421"/>
                </a:cubicBezTo>
                <a:cubicBezTo>
                  <a:pt x="3160601" y="182556"/>
                  <a:pt x="3013424" y="150049"/>
                  <a:pt x="3128210" y="184484"/>
                </a:cubicBezTo>
                <a:cubicBezTo>
                  <a:pt x="3143788" y="189157"/>
                  <a:pt x="3160295" y="189831"/>
                  <a:pt x="3176337" y="192505"/>
                </a:cubicBezTo>
                <a:cubicBezTo>
                  <a:pt x="3192379" y="197852"/>
                  <a:pt x="3208763" y="202267"/>
                  <a:pt x="3224463" y="208547"/>
                </a:cubicBezTo>
                <a:cubicBezTo>
                  <a:pt x="3235565" y="212988"/>
                  <a:pt x="3245204" y="220808"/>
                  <a:pt x="3256547" y="224589"/>
                </a:cubicBezTo>
                <a:cubicBezTo>
                  <a:pt x="3277464" y="231561"/>
                  <a:pt x="3320716" y="240631"/>
                  <a:pt x="3320716" y="240631"/>
                </a:cubicBezTo>
                <a:cubicBezTo>
                  <a:pt x="3328737" y="245978"/>
                  <a:pt x="3335970" y="252758"/>
                  <a:pt x="3344779" y="256673"/>
                </a:cubicBezTo>
                <a:cubicBezTo>
                  <a:pt x="3360231" y="263541"/>
                  <a:pt x="3392905" y="272715"/>
                  <a:pt x="3392905" y="272715"/>
                </a:cubicBezTo>
                <a:cubicBezTo>
                  <a:pt x="3398252" y="278063"/>
                  <a:pt x="3404106" y="282948"/>
                  <a:pt x="3408947" y="288758"/>
                </a:cubicBezTo>
                <a:cubicBezTo>
                  <a:pt x="3417505" y="299028"/>
                  <a:pt x="3422740" y="312284"/>
                  <a:pt x="3433010" y="320842"/>
                </a:cubicBezTo>
                <a:cubicBezTo>
                  <a:pt x="3439506" y="326255"/>
                  <a:pt x="3449053" y="326189"/>
                  <a:pt x="3457074" y="328863"/>
                </a:cubicBezTo>
                <a:cubicBezTo>
                  <a:pt x="3467769" y="336884"/>
                  <a:pt x="3479008" y="344226"/>
                  <a:pt x="3489158" y="352926"/>
                </a:cubicBezTo>
                <a:cubicBezTo>
                  <a:pt x="3511633" y="372190"/>
                  <a:pt x="3517158" y="386978"/>
                  <a:pt x="3545305" y="401052"/>
                </a:cubicBezTo>
                <a:cubicBezTo>
                  <a:pt x="3555165" y="405982"/>
                  <a:pt x="3566694" y="406399"/>
                  <a:pt x="3577389" y="409073"/>
                </a:cubicBezTo>
                <a:cubicBezTo>
                  <a:pt x="3585410" y="414420"/>
                  <a:pt x="3593608" y="419512"/>
                  <a:pt x="3601453" y="425115"/>
                </a:cubicBezTo>
                <a:cubicBezTo>
                  <a:pt x="3612331" y="432885"/>
                  <a:pt x="3621930" y="442546"/>
                  <a:pt x="3633537" y="449179"/>
                </a:cubicBezTo>
                <a:cubicBezTo>
                  <a:pt x="3640878" y="453374"/>
                  <a:pt x="3650209" y="453094"/>
                  <a:pt x="3657600" y="457200"/>
                </a:cubicBezTo>
                <a:cubicBezTo>
                  <a:pt x="3674454" y="466563"/>
                  <a:pt x="3686820" y="485503"/>
                  <a:pt x="3705726" y="489284"/>
                </a:cubicBezTo>
                <a:cubicBezTo>
                  <a:pt x="3732463" y="494631"/>
                  <a:pt x="3760070" y="496704"/>
                  <a:pt x="3785937" y="505326"/>
                </a:cubicBezTo>
                <a:lnTo>
                  <a:pt x="3834063" y="521368"/>
                </a:lnTo>
                <a:cubicBezTo>
                  <a:pt x="3842084" y="524042"/>
                  <a:pt x="3849700" y="528687"/>
                  <a:pt x="3858126" y="529389"/>
                </a:cubicBezTo>
                <a:lnTo>
                  <a:pt x="3954379" y="537410"/>
                </a:lnTo>
                <a:cubicBezTo>
                  <a:pt x="4042611" y="534736"/>
                  <a:pt x="4130931" y="534153"/>
                  <a:pt x="4219074" y="529389"/>
                </a:cubicBezTo>
                <a:cubicBezTo>
                  <a:pt x="4230082" y="528794"/>
                  <a:pt x="4240558" y="524396"/>
                  <a:pt x="4251158" y="521368"/>
                </a:cubicBezTo>
                <a:cubicBezTo>
                  <a:pt x="4290582" y="510104"/>
                  <a:pt x="4264472" y="514256"/>
                  <a:pt x="4315326" y="497305"/>
                </a:cubicBezTo>
                <a:cubicBezTo>
                  <a:pt x="4350059" y="485727"/>
                  <a:pt x="4382223" y="485416"/>
                  <a:pt x="4419600" y="481263"/>
                </a:cubicBezTo>
                <a:cubicBezTo>
                  <a:pt x="4427621" y="475916"/>
                  <a:pt x="4434802" y="469018"/>
                  <a:pt x="4443663" y="465221"/>
                </a:cubicBezTo>
                <a:cubicBezTo>
                  <a:pt x="4453795" y="460879"/>
                  <a:pt x="4465188" y="460368"/>
                  <a:pt x="4475747" y="457200"/>
                </a:cubicBezTo>
                <a:cubicBezTo>
                  <a:pt x="4491944" y="452341"/>
                  <a:pt x="4507832" y="446505"/>
                  <a:pt x="4523874" y="441158"/>
                </a:cubicBezTo>
                <a:cubicBezTo>
                  <a:pt x="4537534" y="432051"/>
                  <a:pt x="4570076" y="410997"/>
                  <a:pt x="4580021" y="401052"/>
                </a:cubicBezTo>
                <a:cubicBezTo>
                  <a:pt x="4586838" y="394235"/>
                  <a:pt x="4589892" y="384395"/>
                  <a:pt x="4596063" y="376989"/>
                </a:cubicBezTo>
                <a:cubicBezTo>
                  <a:pt x="4603325" y="368275"/>
                  <a:pt x="4612864" y="361640"/>
                  <a:pt x="4620126" y="352926"/>
                </a:cubicBezTo>
                <a:cubicBezTo>
                  <a:pt x="4626297" y="345520"/>
                  <a:pt x="4629997" y="336269"/>
                  <a:pt x="4636168" y="328863"/>
                </a:cubicBezTo>
                <a:cubicBezTo>
                  <a:pt x="4687635" y="267104"/>
                  <a:pt x="4636445" y="340480"/>
                  <a:pt x="4676274" y="280737"/>
                </a:cubicBezTo>
                <a:cubicBezTo>
                  <a:pt x="4689639" y="240640"/>
                  <a:pt x="4677456" y="268734"/>
                  <a:pt x="4708358" y="224589"/>
                </a:cubicBezTo>
                <a:cubicBezTo>
                  <a:pt x="4719414" y="208794"/>
                  <a:pt x="4729747" y="192505"/>
                  <a:pt x="4740442" y="176463"/>
                </a:cubicBezTo>
                <a:cubicBezTo>
                  <a:pt x="4745132" y="169428"/>
                  <a:pt x="4743773" y="159435"/>
                  <a:pt x="4748463" y="152400"/>
                </a:cubicBezTo>
                <a:cubicBezTo>
                  <a:pt x="4754755" y="142962"/>
                  <a:pt x="4765264" y="137051"/>
                  <a:pt x="4772526" y="128337"/>
                </a:cubicBezTo>
                <a:cubicBezTo>
                  <a:pt x="4778698" y="120931"/>
                  <a:pt x="4781162" y="110445"/>
                  <a:pt x="4788568" y="104273"/>
                </a:cubicBezTo>
                <a:cubicBezTo>
                  <a:pt x="4797754" y="96618"/>
                  <a:pt x="4809958" y="93578"/>
                  <a:pt x="4820653" y="88231"/>
                </a:cubicBezTo>
                <a:cubicBezTo>
                  <a:pt x="4828674" y="80210"/>
                  <a:pt x="4836002" y="71430"/>
                  <a:pt x="4844716" y="64168"/>
                </a:cubicBezTo>
                <a:cubicBezTo>
                  <a:pt x="4944718" y="-19167"/>
                  <a:pt x="5161178" y="54624"/>
                  <a:pt x="5229726" y="56147"/>
                </a:cubicBezTo>
                <a:cubicBezTo>
                  <a:pt x="5245450" y="58768"/>
                  <a:pt x="5300340" y="67384"/>
                  <a:pt x="5317958" y="72189"/>
                </a:cubicBezTo>
                <a:cubicBezTo>
                  <a:pt x="5334272" y="76638"/>
                  <a:pt x="5350959" y="80669"/>
                  <a:pt x="5366084" y="88231"/>
                </a:cubicBezTo>
                <a:cubicBezTo>
                  <a:pt x="5376779" y="93578"/>
                  <a:pt x="5387786" y="98341"/>
                  <a:pt x="5398168" y="104273"/>
                </a:cubicBezTo>
                <a:cubicBezTo>
                  <a:pt x="5406538" y="109056"/>
                  <a:pt x="5413805" y="115633"/>
                  <a:pt x="5422232" y="120315"/>
                </a:cubicBezTo>
                <a:cubicBezTo>
                  <a:pt x="5437911" y="129025"/>
                  <a:pt x="5454978" y="135151"/>
                  <a:pt x="5470358" y="144379"/>
                </a:cubicBezTo>
                <a:cubicBezTo>
                  <a:pt x="5481821" y="151257"/>
                  <a:pt x="5491319" y="161027"/>
                  <a:pt x="5502442" y="168442"/>
                </a:cubicBezTo>
                <a:cubicBezTo>
                  <a:pt x="5515109" y="176887"/>
                  <a:pt x="5551653" y="196581"/>
                  <a:pt x="5566610" y="208547"/>
                </a:cubicBezTo>
                <a:cubicBezTo>
                  <a:pt x="5572515" y="213271"/>
                  <a:pt x="5576603" y="220052"/>
                  <a:pt x="5582653" y="224589"/>
                </a:cubicBezTo>
                <a:cubicBezTo>
                  <a:pt x="5598077" y="236157"/>
                  <a:pt x="5615355" y="245105"/>
                  <a:pt x="5630779" y="256673"/>
                </a:cubicBezTo>
                <a:cubicBezTo>
                  <a:pt x="5641474" y="264694"/>
                  <a:pt x="5651177" y="274245"/>
                  <a:pt x="5662863" y="280737"/>
                </a:cubicBezTo>
                <a:cubicBezTo>
                  <a:pt x="5675449" y="287729"/>
                  <a:pt x="5689811" y="290931"/>
                  <a:pt x="5702968" y="296779"/>
                </a:cubicBezTo>
                <a:cubicBezTo>
                  <a:pt x="5713895" y="301635"/>
                  <a:pt x="5724671" y="306889"/>
                  <a:pt x="5735053" y="312821"/>
                </a:cubicBezTo>
                <a:cubicBezTo>
                  <a:pt x="5743423" y="317604"/>
                  <a:pt x="5750090" y="325478"/>
                  <a:pt x="5759116" y="328863"/>
                </a:cubicBezTo>
                <a:cubicBezTo>
                  <a:pt x="5771881" y="333650"/>
                  <a:pt x="5785853" y="334210"/>
                  <a:pt x="5799221" y="336884"/>
                </a:cubicBezTo>
                <a:cubicBezTo>
                  <a:pt x="5822920" y="348734"/>
                  <a:pt x="5845807" y="361287"/>
                  <a:pt x="5871410" y="368968"/>
                </a:cubicBezTo>
                <a:cubicBezTo>
                  <a:pt x="5884468" y="372885"/>
                  <a:pt x="5898232" y="373923"/>
                  <a:pt x="5911516" y="376989"/>
                </a:cubicBezTo>
                <a:cubicBezTo>
                  <a:pt x="5932999" y="381947"/>
                  <a:pt x="5954611" y="386547"/>
                  <a:pt x="5975684" y="393031"/>
                </a:cubicBezTo>
                <a:cubicBezTo>
                  <a:pt x="6065631" y="420707"/>
                  <a:pt x="5959138" y="400980"/>
                  <a:pt x="6071937" y="417094"/>
                </a:cubicBezTo>
                <a:cubicBezTo>
                  <a:pt x="6198015" y="453119"/>
                  <a:pt x="6058548" y="416021"/>
                  <a:pt x="6184232" y="441158"/>
                </a:cubicBezTo>
                <a:cubicBezTo>
                  <a:pt x="6205851" y="445482"/>
                  <a:pt x="6226538" y="454348"/>
                  <a:pt x="6248400" y="457200"/>
                </a:cubicBezTo>
                <a:cubicBezTo>
                  <a:pt x="6288257" y="462399"/>
                  <a:pt x="6328673" y="461739"/>
                  <a:pt x="6368716" y="465221"/>
                </a:cubicBezTo>
                <a:cubicBezTo>
                  <a:pt x="6390191" y="467088"/>
                  <a:pt x="6411425" y="471198"/>
                  <a:pt x="6432884" y="473242"/>
                </a:cubicBezTo>
                <a:cubicBezTo>
                  <a:pt x="6467588" y="476547"/>
                  <a:pt x="6502400" y="478589"/>
                  <a:pt x="6537158" y="481263"/>
                </a:cubicBezTo>
                <a:cubicBezTo>
                  <a:pt x="6606674" y="478589"/>
                  <a:pt x="6676292" y="477870"/>
                  <a:pt x="6745705" y="473242"/>
                </a:cubicBezTo>
                <a:cubicBezTo>
                  <a:pt x="6768046" y="471753"/>
                  <a:pt x="6798524" y="456223"/>
                  <a:pt x="6817895" y="449179"/>
                </a:cubicBezTo>
                <a:cubicBezTo>
                  <a:pt x="6833787" y="443400"/>
                  <a:pt x="6850897" y="440700"/>
                  <a:pt x="6866021" y="433137"/>
                </a:cubicBezTo>
                <a:cubicBezTo>
                  <a:pt x="6876716" y="427789"/>
                  <a:pt x="6886909" y="421293"/>
                  <a:pt x="6898105" y="417094"/>
                </a:cubicBezTo>
                <a:cubicBezTo>
                  <a:pt x="6908427" y="413223"/>
                  <a:pt x="6919589" y="412101"/>
                  <a:pt x="6930189" y="409073"/>
                </a:cubicBezTo>
                <a:cubicBezTo>
                  <a:pt x="7010739" y="386059"/>
                  <a:pt x="6886040" y="418105"/>
                  <a:pt x="6986337" y="393031"/>
                </a:cubicBezTo>
                <a:cubicBezTo>
                  <a:pt x="7029305" y="350063"/>
                  <a:pt x="7001328" y="375772"/>
                  <a:pt x="7074568" y="320842"/>
                </a:cubicBezTo>
                <a:lnTo>
                  <a:pt x="7106653" y="296779"/>
                </a:lnTo>
                <a:cubicBezTo>
                  <a:pt x="7142106" y="243597"/>
                  <a:pt x="7100441" y="302688"/>
                  <a:pt x="7146758" y="248652"/>
                </a:cubicBezTo>
                <a:cubicBezTo>
                  <a:pt x="7155458" y="238502"/>
                  <a:pt x="7160829" y="225449"/>
                  <a:pt x="7170821" y="216568"/>
                </a:cubicBezTo>
                <a:cubicBezTo>
                  <a:pt x="7193578" y="196339"/>
                  <a:pt x="7211111" y="188402"/>
                  <a:pt x="7234989" y="176463"/>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2523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algn="ctr"/>
            <a:r>
              <a:rPr lang="en-AU" sz="3200" dirty="0">
                <a:solidFill>
                  <a:schemeClr val="bg1"/>
                </a:solidFill>
                <a:latin typeface="Arial" panose="020B0604020202020204" pitchFamily="34" charset="0"/>
                <a:cs typeface="Arial" panose="020B0604020202020204" pitchFamily="34" charset="0"/>
              </a:rPr>
              <a:t>Community</a:t>
            </a:r>
          </a:p>
        </p:txBody>
      </p:sp>
      <p:sp>
        <p:nvSpPr>
          <p:cNvPr id="3" name="Isosceles Triangle 2">
            <a:extLst>
              <a:ext uri="{FF2B5EF4-FFF2-40B4-BE49-F238E27FC236}">
                <a16:creationId xmlns:a16="http://schemas.microsoft.com/office/drawing/2014/main" id="{E148A792-0644-41E2-BA15-A9423D9543F6}"/>
              </a:ext>
            </a:extLst>
          </p:cNvPr>
          <p:cNvSpPr/>
          <p:nvPr/>
        </p:nvSpPr>
        <p:spPr>
          <a:xfrm>
            <a:off x="4002505" y="1728536"/>
            <a:ext cx="4186989" cy="2987843"/>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Freeform: Shape 3">
            <a:extLst>
              <a:ext uri="{FF2B5EF4-FFF2-40B4-BE49-F238E27FC236}">
                <a16:creationId xmlns:a16="http://schemas.microsoft.com/office/drawing/2014/main" id="{738B38B3-1C9B-4A15-AB16-9770CD39D4C2}"/>
              </a:ext>
            </a:extLst>
          </p:cNvPr>
          <p:cNvSpPr/>
          <p:nvPr/>
        </p:nvSpPr>
        <p:spPr>
          <a:xfrm>
            <a:off x="2582779" y="2695074"/>
            <a:ext cx="7234989" cy="537410"/>
          </a:xfrm>
          <a:custGeom>
            <a:avLst/>
            <a:gdLst>
              <a:gd name="connsiteX0" fmla="*/ 0 w 7234989"/>
              <a:gd name="connsiteY0" fmla="*/ 409073 h 537410"/>
              <a:gd name="connsiteX1" fmla="*/ 48126 w 7234989"/>
              <a:gd name="connsiteY1" fmla="*/ 368968 h 537410"/>
              <a:gd name="connsiteX2" fmla="*/ 64168 w 7234989"/>
              <a:gd name="connsiteY2" fmla="*/ 344905 h 537410"/>
              <a:gd name="connsiteX3" fmla="*/ 88232 w 7234989"/>
              <a:gd name="connsiteY3" fmla="*/ 320842 h 537410"/>
              <a:gd name="connsiteX4" fmla="*/ 104274 w 7234989"/>
              <a:gd name="connsiteY4" fmla="*/ 296779 h 537410"/>
              <a:gd name="connsiteX5" fmla="*/ 152400 w 7234989"/>
              <a:gd name="connsiteY5" fmla="*/ 256673 h 537410"/>
              <a:gd name="connsiteX6" fmla="*/ 192505 w 7234989"/>
              <a:gd name="connsiteY6" fmla="*/ 208547 h 537410"/>
              <a:gd name="connsiteX7" fmla="*/ 216568 w 7234989"/>
              <a:gd name="connsiteY7" fmla="*/ 192505 h 537410"/>
              <a:gd name="connsiteX8" fmla="*/ 248653 w 7234989"/>
              <a:gd name="connsiteY8" fmla="*/ 152400 h 537410"/>
              <a:gd name="connsiteX9" fmla="*/ 264695 w 7234989"/>
              <a:gd name="connsiteY9" fmla="*/ 128337 h 537410"/>
              <a:gd name="connsiteX10" fmla="*/ 288758 w 7234989"/>
              <a:gd name="connsiteY10" fmla="*/ 120315 h 537410"/>
              <a:gd name="connsiteX11" fmla="*/ 376989 w 7234989"/>
              <a:gd name="connsiteY11" fmla="*/ 80210 h 537410"/>
              <a:gd name="connsiteX12" fmla="*/ 417095 w 7234989"/>
              <a:gd name="connsiteY12" fmla="*/ 72189 h 537410"/>
              <a:gd name="connsiteX13" fmla="*/ 457200 w 7234989"/>
              <a:gd name="connsiteY13" fmla="*/ 56147 h 537410"/>
              <a:gd name="connsiteX14" fmla="*/ 489284 w 7234989"/>
              <a:gd name="connsiteY14" fmla="*/ 48126 h 537410"/>
              <a:gd name="connsiteX15" fmla="*/ 521368 w 7234989"/>
              <a:gd name="connsiteY15" fmla="*/ 32084 h 537410"/>
              <a:gd name="connsiteX16" fmla="*/ 545432 w 7234989"/>
              <a:gd name="connsiteY16" fmla="*/ 24063 h 537410"/>
              <a:gd name="connsiteX17" fmla="*/ 569495 w 7234989"/>
              <a:gd name="connsiteY17" fmla="*/ 8021 h 537410"/>
              <a:gd name="connsiteX18" fmla="*/ 633663 w 7234989"/>
              <a:gd name="connsiteY18" fmla="*/ 0 h 537410"/>
              <a:gd name="connsiteX19" fmla="*/ 954505 w 7234989"/>
              <a:gd name="connsiteY19" fmla="*/ 8021 h 537410"/>
              <a:gd name="connsiteX20" fmla="*/ 1002632 w 7234989"/>
              <a:gd name="connsiteY20" fmla="*/ 16042 h 537410"/>
              <a:gd name="connsiteX21" fmla="*/ 1082842 w 7234989"/>
              <a:gd name="connsiteY21" fmla="*/ 24063 h 537410"/>
              <a:gd name="connsiteX22" fmla="*/ 1155032 w 7234989"/>
              <a:gd name="connsiteY22" fmla="*/ 48126 h 537410"/>
              <a:gd name="connsiteX23" fmla="*/ 1187116 w 7234989"/>
              <a:gd name="connsiteY23" fmla="*/ 56147 h 537410"/>
              <a:gd name="connsiteX24" fmla="*/ 1235242 w 7234989"/>
              <a:gd name="connsiteY24" fmla="*/ 80210 h 537410"/>
              <a:gd name="connsiteX25" fmla="*/ 1291389 w 7234989"/>
              <a:gd name="connsiteY25" fmla="*/ 104273 h 537410"/>
              <a:gd name="connsiteX26" fmla="*/ 1307432 w 7234989"/>
              <a:gd name="connsiteY26" fmla="*/ 120315 h 537410"/>
              <a:gd name="connsiteX27" fmla="*/ 1331495 w 7234989"/>
              <a:gd name="connsiteY27" fmla="*/ 128337 h 537410"/>
              <a:gd name="connsiteX28" fmla="*/ 1379621 w 7234989"/>
              <a:gd name="connsiteY28" fmla="*/ 176463 h 537410"/>
              <a:gd name="connsiteX29" fmla="*/ 1403684 w 7234989"/>
              <a:gd name="connsiteY29" fmla="*/ 192505 h 537410"/>
              <a:gd name="connsiteX30" fmla="*/ 1427747 w 7234989"/>
              <a:gd name="connsiteY30" fmla="*/ 216568 h 537410"/>
              <a:gd name="connsiteX31" fmla="*/ 1459832 w 7234989"/>
              <a:gd name="connsiteY31" fmla="*/ 232610 h 537410"/>
              <a:gd name="connsiteX32" fmla="*/ 1507958 w 7234989"/>
              <a:gd name="connsiteY32" fmla="*/ 272715 h 537410"/>
              <a:gd name="connsiteX33" fmla="*/ 1524000 w 7234989"/>
              <a:gd name="connsiteY33" fmla="*/ 288758 h 537410"/>
              <a:gd name="connsiteX34" fmla="*/ 1548063 w 7234989"/>
              <a:gd name="connsiteY34" fmla="*/ 304800 h 537410"/>
              <a:gd name="connsiteX35" fmla="*/ 1596189 w 7234989"/>
              <a:gd name="connsiteY35" fmla="*/ 336884 h 537410"/>
              <a:gd name="connsiteX36" fmla="*/ 1644316 w 7234989"/>
              <a:gd name="connsiteY36" fmla="*/ 376989 h 537410"/>
              <a:gd name="connsiteX37" fmla="*/ 1668379 w 7234989"/>
              <a:gd name="connsiteY37" fmla="*/ 385010 h 537410"/>
              <a:gd name="connsiteX38" fmla="*/ 1692442 w 7234989"/>
              <a:gd name="connsiteY38" fmla="*/ 401052 h 537410"/>
              <a:gd name="connsiteX39" fmla="*/ 1724526 w 7234989"/>
              <a:gd name="connsiteY39" fmla="*/ 409073 h 537410"/>
              <a:gd name="connsiteX40" fmla="*/ 1748589 w 7234989"/>
              <a:gd name="connsiteY40" fmla="*/ 417094 h 537410"/>
              <a:gd name="connsiteX41" fmla="*/ 1788695 w 7234989"/>
              <a:gd name="connsiteY41" fmla="*/ 425115 h 537410"/>
              <a:gd name="connsiteX42" fmla="*/ 1812758 w 7234989"/>
              <a:gd name="connsiteY42" fmla="*/ 433137 h 537410"/>
              <a:gd name="connsiteX43" fmla="*/ 1900989 w 7234989"/>
              <a:gd name="connsiteY43" fmla="*/ 441158 h 537410"/>
              <a:gd name="connsiteX44" fmla="*/ 1973179 w 7234989"/>
              <a:gd name="connsiteY44" fmla="*/ 457200 h 537410"/>
              <a:gd name="connsiteX45" fmla="*/ 2013284 w 7234989"/>
              <a:gd name="connsiteY45" fmla="*/ 465221 h 537410"/>
              <a:gd name="connsiteX46" fmla="*/ 2085474 w 7234989"/>
              <a:gd name="connsiteY46" fmla="*/ 497305 h 537410"/>
              <a:gd name="connsiteX47" fmla="*/ 2197768 w 7234989"/>
              <a:gd name="connsiteY47" fmla="*/ 489284 h 537410"/>
              <a:gd name="connsiteX48" fmla="*/ 2229853 w 7234989"/>
              <a:gd name="connsiteY48" fmla="*/ 465221 h 537410"/>
              <a:gd name="connsiteX49" fmla="*/ 2253916 w 7234989"/>
              <a:gd name="connsiteY49" fmla="*/ 449179 h 537410"/>
              <a:gd name="connsiteX50" fmla="*/ 2294021 w 7234989"/>
              <a:gd name="connsiteY50" fmla="*/ 433137 h 537410"/>
              <a:gd name="connsiteX51" fmla="*/ 2318084 w 7234989"/>
              <a:gd name="connsiteY51" fmla="*/ 425115 h 537410"/>
              <a:gd name="connsiteX52" fmla="*/ 2374232 w 7234989"/>
              <a:gd name="connsiteY52" fmla="*/ 401052 h 537410"/>
              <a:gd name="connsiteX53" fmla="*/ 2470484 w 7234989"/>
              <a:gd name="connsiteY53" fmla="*/ 336884 h 537410"/>
              <a:gd name="connsiteX54" fmla="*/ 2494547 w 7234989"/>
              <a:gd name="connsiteY54" fmla="*/ 320842 h 537410"/>
              <a:gd name="connsiteX55" fmla="*/ 2526632 w 7234989"/>
              <a:gd name="connsiteY55" fmla="*/ 312821 h 537410"/>
              <a:gd name="connsiteX56" fmla="*/ 2590800 w 7234989"/>
              <a:gd name="connsiteY56" fmla="*/ 264694 h 537410"/>
              <a:gd name="connsiteX57" fmla="*/ 2614863 w 7234989"/>
              <a:gd name="connsiteY57" fmla="*/ 240631 h 537410"/>
              <a:gd name="connsiteX58" fmla="*/ 2679032 w 7234989"/>
              <a:gd name="connsiteY58" fmla="*/ 192505 h 537410"/>
              <a:gd name="connsiteX59" fmla="*/ 2711116 w 7234989"/>
              <a:gd name="connsiteY59" fmla="*/ 168442 h 537410"/>
              <a:gd name="connsiteX60" fmla="*/ 2775284 w 7234989"/>
              <a:gd name="connsiteY60" fmla="*/ 128337 h 537410"/>
              <a:gd name="connsiteX61" fmla="*/ 2807368 w 7234989"/>
              <a:gd name="connsiteY61" fmla="*/ 120315 h 537410"/>
              <a:gd name="connsiteX62" fmla="*/ 2831432 w 7234989"/>
              <a:gd name="connsiteY62" fmla="*/ 104273 h 537410"/>
              <a:gd name="connsiteX63" fmla="*/ 2911642 w 7234989"/>
              <a:gd name="connsiteY63" fmla="*/ 120315 h 537410"/>
              <a:gd name="connsiteX64" fmla="*/ 2951747 w 7234989"/>
              <a:gd name="connsiteY64" fmla="*/ 128337 h 537410"/>
              <a:gd name="connsiteX65" fmla="*/ 2975810 w 7234989"/>
              <a:gd name="connsiteY65" fmla="*/ 136358 h 537410"/>
              <a:gd name="connsiteX66" fmla="*/ 3007895 w 7234989"/>
              <a:gd name="connsiteY66" fmla="*/ 144379 h 537410"/>
              <a:gd name="connsiteX67" fmla="*/ 3031958 w 7234989"/>
              <a:gd name="connsiteY67" fmla="*/ 152400 h 537410"/>
              <a:gd name="connsiteX68" fmla="*/ 3072063 w 7234989"/>
              <a:gd name="connsiteY68" fmla="*/ 160421 h 537410"/>
              <a:gd name="connsiteX69" fmla="*/ 3128210 w 7234989"/>
              <a:gd name="connsiteY69" fmla="*/ 184484 h 537410"/>
              <a:gd name="connsiteX70" fmla="*/ 3176337 w 7234989"/>
              <a:gd name="connsiteY70" fmla="*/ 192505 h 537410"/>
              <a:gd name="connsiteX71" fmla="*/ 3224463 w 7234989"/>
              <a:gd name="connsiteY71" fmla="*/ 208547 h 537410"/>
              <a:gd name="connsiteX72" fmla="*/ 3256547 w 7234989"/>
              <a:gd name="connsiteY72" fmla="*/ 224589 h 537410"/>
              <a:gd name="connsiteX73" fmla="*/ 3320716 w 7234989"/>
              <a:gd name="connsiteY73" fmla="*/ 240631 h 537410"/>
              <a:gd name="connsiteX74" fmla="*/ 3344779 w 7234989"/>
              <a:gd name="connsiteY74" fmla="*/ 256673 h 537410"/>
              <a:gd name="connsiteX75" fmla="*/ 3392905 w 7234989"/>
              <a:gd name="connsiteY75" fmla="*/ 272715 h 537410"/>
              <a:gd name="connsiteX76" fmla="*/ 3408947 w 7234989"/>
              <a:gd name="connsiteY76" fmla="*/ 288758 h 537410"/>
              <a:gd name="connsiteX77" fmla="*/ 3433010 w 7234989"/>
              <a:gd name="connsiteY77" fmla="*/ 320842 h 537410"/>
              <a:gd name="connsiteX78" fmla="*/ 3457074 w 7234989"/>
              <a:gd name="connsiteY78" fmla="*/ 328863 h 537410"/>
              <a:gd name="connsiteX79" fmla="*/ 3489158 w 7234989"/>
              <a:gd name="connsiteY79" fmla="*/ 352926 h 537410"/>
              <a:gd name="connsiteX80" fmla="*/ 3545305 w 7234989"/>
              <a:gd name="connsiteY80" fmla="*/ 401052 h 537410"/>
              <a:gd name="connsiteX81" fmla="*/ 3577389 w 7234989"/>
              <a:gd name="connsiteY81" fmla="*/ 409073 h 537410"/>
              <a:gd name="connsiteX82" fmla="*/ 3601453 w 7234989"/>
              <a:gd name="connsiteY82" fmla="*/ 425115 h 537410"/>
              <a:gd name="connsiteX83" fmla="*/ 3633537 w 7234989"/>
              <a:gd name="connsiteY83" fmla="*/ 449179 h 537410"/>
              <a:gd name="connsiteX84" fmla="*/ 3657600 w 7234989"/>
              <a:gd name="connsiteY84" fmla="*/ 457200 h 537410"/>
              <a:gd name="connsiteX85" fmla="*/ 3705726 w 7234989"/>
              <a:gd name="connsiteY85" fmla="*/ 489284 h 537410"/>
              <a:gd name="connsiteX86" fmla="*/ 3785937 w 7234989"/>
              <a:gd name="connsiteY86" fmla="*/ 505326 h 537410"/>
              <a:gd name="connsiteX87" fmla="*/ 3834063 w 7234989"/>
              <a:gd name="connsiteY87" fmla="*/ 521368 h 537410"/>
              <a:gd name="connsiteX88" fmla="*/ 3858126 w 7234989"/>
              <a:gd name="connsiteY88" fmla="*/ 529389 h 537410"/>
              <a:gd name="connsiteX89" fmla="*/ 3954379 w 7234989"/>
              <a:gd name="connsiteY89" fmla="*/ 537410 h 537410"/>
              <a:gd name="connsiteX90" fmla="*/ 4219074 w 7234989"/>
              <a:gd name="connsiteY90" fmla="*/ 529389 h 537410"/>
              <a:gd name="connsiteX91" fmla="*/ 4251158 w 7234989"/>
              <a:gd name="connsiteY91" fmla="*/ 521368 h 537410"/>
              <a:gd name="connsiteX92" fmla="*/ 4315326 w 7234989"/>
              <a:gd name="connsiteY92" fmla="*/ 497305 h 537410"/>
              <a:gd name="connsiteX93" fmla="*/ 4419600 w 7234989"/>
              <a:gd name="connsiteY93" fmla="*/ 481263 h 537410"/>
              <a:gd name="connsiteX94" fmla="*/ 4443663 w 7234989"/>
              <a:gd name="connsiteY94" fmla="*/ 465221 h 537410"/>
              <a:gd name="connsiteX95" fmla="*/ 4475747 w 7234989"/>
              <a:gd name="connsiteY95" fmla="*/ 457200 h 537410"/>
              <a:gd name="connsiteX96" fmla="*/ 4523874 w 7234989"/>
              <a:gd name="connsiteY96" fmla="*/ 441158 h 537410"/>
              <a:gd name="connsiteX97" fmla="*/ 4580021 w 7234989"/>
              <a:gd name="connsiteY97" fmla="*/ 401052 h 537410"/>
              <a:gd name="connsiteX98" fmla="*/ 4596063 w 7234989"/>
              <a:gd name="connsiteY98" fmla="*/ 376989 h 537410"/>
              <a:gd name="connsiteX99" fmla="*/ 4620126 w 7234989"/>
              <a:gd name="connsiteY99" fmla="*/ 352926 h 537410"/>
              <a:gd name="connsiteX100" fmla="*/ 4636168 w 7234989"/>
              <a:gd name="connsiteY100" fmla="*/ 328863 h 537410"/>
              <a:gd name="connsiteX101" fmla="*/ 4676274 w 7234989"/>
              <a:gd name="connsiteY101" fmla="*/ 280737 h 537410"/>
              <a:gd name="connsiteX102" fmla="*/ 4708358 w 7234989"/>
              <a:gd name="connsiteY102" fmla="*/ 224589 h 537410"/>
              <a:gd name="connsiteX103" fmla="*/ 4740442 w 7234989"/>
              <a:gd name="connsiteY103" fmla="*/ 176463 h 537410"/>
              <a:gd name="connsiteX104" fmla="*/ 4748463 w 7234989"/>
              <a:gd name="connsiteY104" fmla="*/ 152400 h 537410"/>
              <a:gd name="connsiteX105" fmla="*/ 4772526 w 7234989"/>
              <a:gd name="connsiteY105" fmla="*/ 128337 h 537410"/>
              <a:gd name="connsiteX106" fmla="*/ 4788568 w 7234989"/>
              <a:gd name="connsiteY106" fmla="*/ 104273 h 537410"/>
              <a:gd name="connsiteX107" fmla="*/ 4820653 w 7234989"/>
              <a:gd name="connsiteY107" fmla="*/ 88231 h 537410"/>
              <a:gd name="connsiteX108" fmla="*/ 4844716 w 7234989"/>
              <a:gd name="connsiteY108" fmla="*/ 64168 h 537410"/>
              <a:gd name="connsiteX109" fmla="*/ 5229726 w 7234989"/>
              <a:gd name="connsiteY109" fmla="*/ 56147 h 537410"/>
              <a:gd name="connsiteX110" fmla="*/ 5317958 w 7234989"/>
              <a:gd name="connsiteY110" fmla="*/ 72189 h 537410"/>
              <a:gd name="connsiteX111" fmla="*/ 5366084 w 7234989"/>
              <a:gd name="connsiteY111" fmla="*/ 88231 h 537410"/>
              <a:gd name="connsiteX112" fmla="*/ 5398168 w 7234989"/>
              <a:gd name="connsiteY112" fmla="*/ 104273 h 537410"/>
              <a:gd name="connsiteX113" fmla="*/ 5422232 w 7234989"/>
              <a:gd name="connsiteY113" fmla="*/ 120315 h 537410"/>
              <a:gd name="connsiteX114" fmla="*/ 5470358 w 7234989"/>
              <a:gd name="connsiteY114" fmla="*/ 144379 h 537410"/>
              <a:gd name="connsiteX115" fmla="*/ 5502442 w 7234989"/>
              <a:gd name="connsiteY115" fmla="*/ 168442 h 537410"/>
              <a:gd name="connsiteX116" fmla="*/ 5566610 w 7234989"/>
              <a:gd name="connsiteY116" fmla="*/ 208547 h 537410"/>
              <a:gd name="connsiteX117" fmla="*/ 5582653 w 7234989"/>
              <a:gd name="connsiteY117" fmla="*/ 224589 h 537410"/>
              <a:gd name="connsiteX118" fmla="*/ 5630779 w 7234989"/>
              <a:gd name="connsiteY118" fmla="*/ 256673 h 537410"/>
              <a:gd name="connsiteX119" fmla="*/ 5662863 w 7234989"/>
              <a:gd name="connsiteY119" fmla="*/ 280737 h 537410"/>
              <a:gd name="connsiteX120" fmla="*/ 5702968 w 7234989"/>
              <a:gd name="connsiteY120" fmla="*/ 296779 h 537410"/>
              <a:gd name="connsiteX121" fmla="*/ 5735053 w 7234989"/>
              <a:gd name="connsiteY121" fmla="*/ 312821 h 537410"/>
              <a:gd name="connsiteX122" fmla="*/ 5759116 w 7234989"/>
              <a:gd name="connsiteY122" fmla="*/ 328863 h 537410"/>
              <a:gd name="connsiteX123" fmla="*/ 5799221 w 7234989"/>
              <a:gd name="connsiteY123" fmla="*/ 336884 h 537410"/>
              <a:gd name="connsiteX124" fmla="*/ 5871410 w 7234989"/>
              <a:gd name="connsiteY124" fmla="*/ 368968 h 537410"/>
              <a:gd name="connsiteX125" fmla="*/ 5911516 w 7234989"/>
              <a:gd name="connsiteY125" fmla="*/ 376989 h 537410"/>
              <a:gd name="connsiteX126" fmla="*/ 5975684 w 7234989"/>
              <a:gd name="connsiteY126" fmla="*/ 393031 h 537410"/>
              <a:gd name="connsiteX127" fmla="*/ 6071937 w 7234989"/>
              <a:gd name="connsiteY127" fmla="*/ 417094 h 537410"/>
              <a:gd name="connsiteX128" fmla="*/ 6184232 w 7234989"/>
              <a:gd name="connsiteY128" fmla="*/ 441158 h 537410"/>
              <a:gd name="connsiteX129" fmla="*/ 6248400 w 7234989"/>
              <a:gd name="connsiteY129" fmla="*/ 457200 h 537410"/>
              <a:gd name="connsiteX130" fmla="*/ 6368716 w 7234989"/>
              <a:gd name="connsiteY130" fmla="*/ 465221 h 537410"/>
              <a:gd name="connsiteX131" fmla="*/ 6432884 w 7234989"/>
              <a:gd name="connsiteY131" fmla="*/ 473242 h 537410"/>
              <a:gd name="connsiteX132" fmla="*/ 6537158 w 7234989"/>
              <a:gd name="connsiteY132" fmla="*/ 481263 h 537410"/>
              <a:gd name="connsiteX133" fmla="*/ 6745705 w 7234989"/>
              <a:gd name="connsiteY133" fmla="*/ 473242 h 537410"/>
              <a:gd name="connsiteX134" fmla="*/ 6817895 w 7234989"/>
              <a:gd name="connsiteY134" fmla="*/ 449179 h 537410"/>
              <a:gd name="connsiteX135" fmla="*/ 6866021 w 7234989"/>
              <a:gd name="connsiteY135" fmla="*/ 433137 h 537410"/>
              <a:gd name="connsiteX136" fmla="*/ 6898105 w 7234989"/>
              <a:gd name="connsiteY136" fmla="*/ 417094 h 537410"/>
              <a:gd name="connsiteX137" fmla="*/ 6930189 w 7234989"/>
              <a:gd name="connsiteY137" fmla="*/ 409073 h 537410"/>
              <a:gd name="connsiteX138" fmla="*/ 6986337 w 7234989"/>
              <a:gd name="connsiteY138" fmla="*/ 393031 h 537410"/>
              <a:gd name="connsiteX139" fmla="*/ 7074568 w 7234989"/>
              <a:gd name="connsiteY139" fmla="*/ 320842 h 537410"/>
              <a:gd name="connsiteX140" fmla="*/ 7106653 w 7234989"/>
              <a:gd name="connsiteY140" fmla="*/ 296779 h 537410"/>
              <a:gd name="connsiteX141" fmla="*/ 7146758 w 7234989"/>
              <a:gd name="connsiteY141" fmla="*/ 248652 h 537410"/>
              <a:gd name="connsiteX142" fmla="*/ 7170821 w 7234989"/>
              <a:gd name="connsiteY142" fmla="*/ 216568 h 537410"/>
              <a:gd name="connsiteX143" fmla="*/ 7234989 w 7234989"/>
              <a:gd name="connsiteY143" fmla="*/ 176463 h 5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34989" h="537410">
                <a:moveTo>
                  <a:pt x="0" y="409073"/>
                </a:moveTo>
                <a:cubicBezTo>
                  <a:pt x="16042" y="395705"/>
                  <a:pt x="33360" y="383734"/>
                  <a:pt x="48126" y="368968"/>
                </a:cubicBezTo>
                <a:cubicBezTo>
                  <a:pt x="54943" y="362151"/>
                  <a:pt x="57997" y="352311"/>
                  <a:pt x="64168" y="344905"/>
                </a:cubicBezTo>
                <a:cubicBezTo>
                  <a:pt x="71430" y="336191"/>
                  <a:pt x="80970" y="329556"/>
                  <a:pt x="88232" y="320842"/>
                </a:cubicBezTo>
                <a:cubicBezTo>
                  <a:pt x="94403" y="313436"/>
                  <a:pt x="98103" y="304185"/>
                  <a:pt x="104274" y="296779"/>
                </a:cubicBezTo>
                <a:cubicBezTo>
                  <a:pt x="123575" y="273617"/>
                  <a:pt x="128738" y="272448"/>
                  <a:pt x="152400" y="256673"/>
                </a:cubicBezTo>
                <a:cubicBezTo>
                  <a:pt x="168174" y="233013"/>
                  <a:pt x="169345" y="227847"/>
                  <a:pt x="192505" y="208547"/>
                </a:cubicBezTo>
                <a:cubicBezTo>
                  <a:pt x="199911" y="202376"/>
                  <a:pt x="208547" y="197852"/>
                  <a:pt x="216568" y="192505"/>
                </a:cubicBezTo>
                <a:cubicBezTo>
                  <a:pt x="265943" y="118443"/>
                  <a:pt x="202935" y="209546"/>
                  <a:pt x="248653" y="152400"/>
                </a:cubicBezTo>
                <a:cubicBezTo>
                  <a:pt x="254675" y="144872"/>
                  <a:pt x="257167" y="134359"/>
                  <a:pt x="264695" y="128337"/>
                </a:cubicBezTo>
                <a:cubicBezTo>
                  <a:pt x="271297" y="123055"/>
                  <a:pt x="281032" y="123749"/>
                  <a:pt x="288758" y="120315"/>
                </a:cubicBezTo>
                <a:cubicBezTo>
                  <a:pt x="324273" y="104530"/>
                  <a:pt x="340693" y="91099"/>
                  <a:pt x="376989" y="80210"/>
                </a:cubicBezTo>
                <a:cubicBezTo>
                  <a:pt x="390047" y="76293"/>
                  <a:pt x="403726" y="74863"/>
                  <a:pt x="417095" y="72189"/>
                </a:cubicBezTo>
                <a:cubicBezTo>
                  <a:pt x="430463" y="66842"/>
                  <a:pt x="443541" y="60700"/>
                  <a:pt x="457200" y="56147"/>
                </a:cubicBezTo>
                <a:cubicBezTo>
                  <a:pt x="467658" y="52661"/>
                  <a:pt x="478962" y="51997"/>
                  <a:pt x="489284" y="48126"/>
                </a:cubicBezTo>
                <a:cubicBezTo>
                  <a:pt x="500480" y="43928"/>
                  <a:pt x="510378" y="36794"/>
                  <a:pt x="521368" y="32084"/>
                </a:cubicBezTo>
                <a:cubicBezTo>
                  <a:pt x="529140" y="28753"/>
                  <a:pt x="537411" y="26737"/>
                  <a:pt x="545432" y="24063"/>
                </a:cubicBezTo>
                <a:cubicBezTo>
                  <a:pt x="553453" y="18716"/>
                  <a:pt x="560195" y="10557"/>
                  <a:pt x="569495" y="8021"/>
                </a:cubicBezTo>
                <a:cubicBezTo>
                  <a:pt x="590291" y="2349"/>
                  <a:pt x="612107" y="0"/>
                  <a:pt x="633663" y="0"/>
                </a:cubicBezTo>
                <a:cubicBezTo>
                  <a:pt x="740644" y="0"/>
                  <a:pt x="847558" y="5347"/>
                  <a:pt x="954505" y="8021"/>
                </a:cubicBezTo>
                <a:cubicBezTo>
                  <a:pt x="970547" y="10695"/>
                  <a:pt x="986494" y="14025"/>
                  <a:pt x="1002632" y="16042"/>
                </a:cubicBezTo>
                <a:cubicBezTo>
                  <a:pt x="1029295" y="19375"/>
                  <a:pt x="1056548" y="18528"/>
                  <a:pt x="1082842" y="24063"/>
                </a:cubicBezTo>
                <a:cubicBezTo>
                  <a:pt x="1107663" y="29288"/>
                  <a:pt x="1130424" y="41974"/>
                  <a:pt x="1155032" y="48126"/>
                </a:cubicBezTo>
                <a:lnTo>
                  <a:pt x="1187116" y="56147"/>
                </a:lnTo>
                <a:cubicBezTo>
                  <a:pt x="1233359" y="86976"/>
                  <a:pt x="1188750" y="60285"/>
                  <a:pt x="1235242" y="80210"/>
                </a:cubicBezTo>
                <a:cubicBezTo>
                  <a:pt x="1304623" y="109945"/>
                  <a:pt x="1234957" y="85462"/>
                  <a:pt x="1291389" y="104273"/>
                </a:cubicBezTo>
                <a:cubicBezTo>
                  <a:pt x="1296737" y="109620"/>
                  <a:pt x="1300947" y="116424"/>
                  <a:pt x="1307432" y="120315"/>
                </a:cubicBezTo>
                <a:cubicBezTo>
                  <a:pt x="1314682" y="124665"/>
                  <a:pt x="1324821" y="123146"/>
                  <a:pt x="1331495" y="128337"/>
                </a:cubicBezTo>
                <a:cubicBezTo>
                  <a:pt x="1349403" y="142266"/>
                  <a:pt x="1360744" y="163879"/>
                  <a:pt x="1379621" y="176463"/>
                </a:cubicBezTo>
                <a:cubicBezTo>
                  <a:pt x="1387642" y="181810"/>
                  <a:pt x="1396278" y="186334"/>
                  <a:pt x="1403684" y="192505"/>
                </a:cubicBezTo>
                <a:cubicBezTo>
                  <a:pt x="1412398" y="199767"/>
                  <a:pt x="1418516" y="209975"/>
                  <a:pt x="1427747" y="216568"/>
                </a:cubicBezTo>
                <a:cubicBezTo>
                  <a:pt x="1437477" y="223518"/>
                  <a:pt x="1449137" y="227263"/>
                  <a:pt x="1459832" y="232610"/>
                </a:cubicBezTo>
                <a:cubicBezTo>
                  <a:pt x="1517000" y="289778"/>
                  <a:pt x="1452116" y="228040"/>
                  <a:pt x="1507958" y="272715"/>
                </a:cubicBezTo>
                <a:cubicBezTo>
                  <a:pt x="1513863" y="277439"/>
                  <a:pt x="1518095" y="284034"/>
                  <a:pt x="1524000" y="288758"/>
                </a:cubicBezTo>
                <a:cubicBezTo>
                  <a:pt x="1531528" y="294780"/>
                  <a:pt x="1540657" y="298629"/>
                  <a:pt x="1548063" y="304800"/>
                </a:cubicBezTo>
                <a:cubicBezTo>
                  <a:pt x="1588118" y="338179"/>
                  <a:pt x="1553901" y="322788"/>
                  <a:pt x="1596189" y="336884"/>
                </a:cubicBezTo>
                <a:cubicBezTo>
                  <a:pt x="1612695" y="353389"/>
                  <a:pt x="1622073" y="364279"/>
                  <a:pt x="1644316" y="376989"/>
                </a:cubicBezTo>
                <a:cubicBezTo>
                  <a:pt x="1651657" y="381184"/>
                  <a:pt x="1660817" y="381229"/>
                  <a:pt x="1668379" y="385010"/>
                </a:cubicBezTo>
                <a:cubicBezTo>
                  <a:pt x="1677001" y="389321"/>
                  <a:pt x="1683581" y="397255"/>
                  <a:pt x="1692442" y="401052"/>
                </a:cubicBezTo>
                <a:cubicBezTo>
                  <a:pt x="1702574" y="405394"/>
                  <a:pt x="1713926" y="406045"/>
                  <a:pt x="1724526" y="409073"/>
                </a:cubicBezTo>
                <a:cubicBezTo>
                  <a:pt x="1732656" y="411396"/>
                  <a:pt x="1740387" y="415043"/>
                  <a:pt x="1748589" y="417094"/>
                </a:cubicBezTo>
                <a:cubicBezTo>
                  <a:pt x="1761815" y="420401"/>
                  <a:pt x="1775469" y="421808"/>
                  <a:pt x="1788695" y="425115"/>
                </a:cubicBezTo>
                <a:cubicBezTo>
                  <a:pt x="1796898" y="427166"/>
                  <a:pt x="1804388" y="431941"/>
                  <a:pt x="1812758" y="433137"/>
                </a:cubicBezTo>
                <a:cubicBezTo>
                  <a:pt x="1841993" y="437314"/>
                  <a:pt x="1871579" y="438484"/>
                  <a:pt x="1900989" y="441158"/>
                </a:cubicBezTo>
                <a:cubicBezTo>
                  <a:pt x="2021934" y="465346"/>
                  <a:pt x="1871243" y="434548"/>
                  <a:pt x="1973179" y="457200"/>
                </a:cubicBezTo>
                <a:cubicBezTo>
                  <a:pt x="1986487" y="460157"/>
                  <a:pt x="2000226" y="461304"/>
                  <a:pt x="2013284" y="465221"/>
                </a:cubicBezTo>
                <a:cubicBezTo>
                  <a:pt x="2038886" y="472901"/>
                  <a:pt x="2061776" y="485456"/>
                  <a:pt x="2085474" y="497305"/>
                </a:cubicBezTo>
                <a:cubicBezTo>
                  <a:pt x="2122905" y="494631"/>
                  <a:pt x="2161135" y="497425"/>
                  <a:pt x="2197768" y="489284"/>
                </a:cubicBezTo>
                <a:cubicBezTo>
                  <a:pt x="2210818" y="486384"/>
                  <a:pt x="2218974" y="472991"/>
                  <a:pt x="2229853" y="465221"/>
                </a:cubicBezTo>
                <a:cubicBezTo>
                  <a:pt x="2237697" y="459618"/>
                  <a:pt x="2245294" y="453490"/>
                  <a:pt x="2253916" y="449179"/>
                </a:cubicBezTo>
                <a:cubicBezTo>
                  <a:pt x="2266794" y="442740"/>
                  <a:pt x="2280540" y="438193"/>
                  <a:pt x="2294021" y="433137"/>
                </a:cubicBezTo>
                <a:cubicBezTo>
                  <a:pt x="2301938" y="430168"/>
                  <a:pt x="2310522" y="428896"/>
                  <a:pt x="2318084" y="425115"/>
                </a:cubicBezTo>
                <a:cubicBezTo>
                  <a:pt x="2373471" y="397420"/>
                  <a:pt x="2307462" y="417744"/>
                  <a:pt x="2374232" y="401052"/>
                </a:cubicBezTo>
                <a:lnTo>
                  <a:pt x="2470484" y="336884"/>
                </a:lnTo>
                <a:cubicBezTo>
                  <a:pt x="2478505" y="331537"/>
                  <a:pt x="2485195" y="323180"/>
                  <a:pt x="2494547" y="320842"/>
                </a:cubicBezTo>
                <a:lnTo>
                  <a:pt x="2526632" y="312821"/>
                </a:lnTo>
                <a:cubicBezTo>
                  <a:pt x="2610441" y="229012"/>
                  <a:pt x="2510980" y="321710"/>
                  <a:pt x="2590800" y="264694"/>
                </a:cubicBezTo>
                <a:cubicBezTo>
                  <a:pt x="2600030" y="258101"/>
                  <a:pt x="2606084" y="247814"/>
                  <a:pt x="2614863" y="240631"/>
                </a:cubicBezTo>
                <a:cubicBezTo>
                  <a:pt x="2635556" y="223700"/>
                  <a:pt x="2657642" y="208547"/>
                  <a:pt x="2679032" y="192505"/>
                </a:cubicBezTo>
                <a:lnTo>
                  <a:pt x="2711116" y="168442"/>
                </a:lnTo>
                <a:cubicBezTo>
                  <a:pt x="2736354" y="149514"/>
                  <a:pt x="2745922" y="139348"/>
                  <a:pt x="2775284" y="128337"/>
                </a:cubicBezTo>
                <a:cubicBezTo>
                  <a:pt x="2785606" y="124466"/>
                  <a:pt x="2796673" y="122989"/>
                  <a:pt x="2807368" y="120315"/>
                </a:cubicBezTo>
                <a:cubicBezTo>
                  <a:pt x="2815389" y="114968"/>
                  <a:pt x="2821851" y="105338"/>
                  <a:pt x="2831432" y="104273"/>
                </a:cubicBezTo>
                <a:cubicBezTo>
                  <a:pt x="2847148" y="102527"/>
                  <a:pt x="2893119" y="116199"/>
                  <a:pt x="2911642" y="120315"/>
                </a:cubicBezTo>
                <a:cubicBezTo>
                  <a:pt x="2924950" y="123273"/>
                  <a:pt x="2938521" y="125030"/>
                  <a:pt x="2951747" y="128337"/>
                </a:cubicBezTo>
                <a:cubicBezTo>
                  <a:pt x="2959949" y="130388"/>
                  <a:pt x="2967680" y="134035"/>
                  <a:pt x="2975810" y="136358"/>
                </a:cubicBezTo>
                <a:cubicBezTo>
                  <a:pt x="2986410" y="139387"/>
                  <a:pt x="2997295" y="141350"/>
                  <a:pt x="3007895" y="144379"/>
                </a:cubicBezTo>
                <a:cubicBezTo>
                  <a:pt x="3016025" y="146702"/>
                  <a:pt x="3023756" y="150349"/>
                  <a:pt x="3031958" y="152400"/>
                </a:cubicBezTo>
                <a:cubicBezTo>
                  <a:pt x="3045184" y="155707"/>
                  <a:pt x="3058837" y="157114"/>
                  <a:pt x="3072063" y="160421"/>
                </a:cubicBezTo>
                <a:cubicBezTo>
                  <a:pt x="3160601" y="182556"/>
                  <a:pt x="3013424" y="150049"/>
                  <a:pt x="3128210" y="184484"/>
                </a:cubicBezTo>
                <a:cubicBezTo>
                  <a:pt x="3143788" y="189157"/>
                  <a:pt x="3160295" y="189831"/>
                  <a:pt x="3176337" y="192505"/>
                </a:cubicBezTo>
                <a:cubicBezTo>
                  <a:pt x="3192379" y="197852"/>
                  <a:pt x="3208763" y="202267"/>
                  <a:pt x="3224463" y="208547"/>
                </a:cubicBezTo>
                <a:cubicBezTo>
                  <a:pt x="3235565" y="212988"/>
                  <a:pt x="3245204" y="220808"/>
                  <a:pt x="3256547" y="224589"/>
                </a:cubicBezTo>
                <a:cubicBezTo>
                  <a:pt x="3277464" y="231561"/>
                  <a:pt x="3320716" y="240631"/>
                  <a:pt x="3320716" y="240631"/>
                </a:cubicBezTo>
                <a:cubicBezTo>
                  <a:pt x="3328737" y="245978"/>
                  <a:pt x="3335970" y="252758"/>
                  <a:pt x="3344779" y="256673"/>
                </a:cubicBezTo>
                <a:cubicBezTo>
                  <a:pt x="3360231" y="263541"/>
                  <a:pt x="3392905" y="272715"/>
                  <a:pt x="3392905" y="272715"/>
                </a:cubicBezTo>
                <a:cubicBezTo>
                  <a:pt x="3398252" y="278063"/>
                  <a:pt x="3404106" y="282948"/>
                  <a:pt x="3408947" y="288758"/>
                </a:cubicBezTo>
                <a:cubicBezTo>
                  <a:pt x="3417505" y="299028"/>
                  <a:pt x="3422740" y="312284"/>
                  <a:pt x="3433010" y="320842"/>
                </a:cubicBezTo>
                <a:cubicBezTo>
                  <a:pt x="3439506" y="326255"/>
                  <a:pt x="3449053" y="326189"/>
                  <a:pt x="3457074" y="328863"/>
                </a:cubicBezTo>
                <a:cubicBezTo>
                  <a:pt x="3467769" y="336884"/>
                  <a:pt x="3479008" y="344226"/>
                  <a:pt x="3489158" y="352926"/>
                </a:cubicBezTo>
                <a:cubicBezTo>
                  <a:pt x="3511633" y="372190"/>
                  <a:pt x="3517158" y="386978"/>
                  <a:pt x="3545305" y="401052"/>
                </a:cubicBezTo>
                <a:cubicBezTo>
                  <a:pt x="3555165" y="405982"/>
                  <a:pt x="3566694" y="406399"/>
                  <a:pt x="3577389" y="409073"/>
                </a:cubicBezTo>
                <a:cubicBezTo>
                  <a:pt x="3585410" y="414420"/>
                  <a:pt x="3593608" y="419512"/>
                  <a:pt x="3601453" y="425115"/>
                </a:cubicBezTo>
                <a:cubicBezTo>
                  <a:pt x="3612331" y="432885"/>
                  <a:pt x="3621930" y="442546"/>
                  <a:pt x="3633537" y="449179"/>
                </a:cubicBezTo>
                <a:cubicBezTo>
                  <a:pt x="3640878" y="453374"/>
                  <a:pt x="3650209" y="453094"/>
                  <a:pt x="3657600" y="457200"/>
                </a:cubicBezTo>
                <a:cubicBezTo>
                  <a:pt x="3674454" y="466563"/>
                  <a:pt x="3686820" y="485503"/>
                  <a:pt x="3705726" y="489284"/>
                </a:cubicBezTo>
                <a:cubicBezTo>
                  <a:pt x="3732463" y="494631"/>
                  <a:pt x="3760070" y="496704"/>
                  <a:pt x="3785937" y="505326"/>
                </a:cubicBezTo>
                <a:lnTo>
                  <a:pt x="3834063" y="521368"/>
                </a:lnTo>
                <a:cubicBezTo>
                  <a:pt x="3842084" y="524042"/>
                  <a:pt x="3849700" y="528687"/>
                  <a:pt x="3858126" y="529389"/>
                </a:cubicBezTo>
                <a:lnTo>
                  <a:pt x="3954379" y="537410"/>
                </a:lnTo>
                <a:cubicBezTo>
                  <a:pt x="4042611" y="534736"/>
                  <a:pt x="4130931" y="534153"/>
                  <a:pt x="4219074" y="529389"/>
                </a:cubicBezTo>
                <a:cubicBezTo>
                  <a:pt x="4230082" y="528794"/>
                  <a:pt x="4240558" y="524396"/>
                  <a:pt x="4251158" y="521368"/>
                </a:cubicBezTo>
                <a:cubicBezTo>
                  <a:pt x="4290582" y="510104"/>
                  <a:pt x="4264472" y="514256"/>
                  <a:pt x="4315326" y="497305"/>
                </a:cubicBezTo>
                <a:cubicBezTo>
                  <a:pt x="4350059" y="485727"/>
                  <a:pt x="4382223" y="485416"/>
                  <a:pt x="4419600" y="481263"/>
                </a:cubicBezTo>
                <a:cubicBezTo>
                  <a:pt x="4427621" y="475916"/>
                  <a:pt x="4434802" y="469018"/>
                  <a:pt x="4443663" y="465221"/>
                </a:cubicBezTo>
                <a:cubicBezTo>
                  <a:pt x="4453795" y="460879"/>
                  <a:pt x="4465188" y="460368"/>
                  <a:pt x="4475747" y="457200"/>
                </a:cubicBezTo>
                <a:cubicBezTo>
                  <a:pt x="4491944" y="452341"/>
                  <a:pt x="4507832" y="446505"/>
                  <a:pt x="4523874" y="441158"/>
                </a:cubicBezTo>
                <a:cubicBezTo>
                  <a:pt x="4537534" y="432051"/>
                  <a:pt x="4570076" y="410997"/>
                  <a:pt x="4580021" y="401052"/>
                </a:cubicBezTo>
                <a:cubicBezTo>
                  <a:pt x="4586838" y="394235"/>
                  <a:pt x="4589892" y="384395"/>
                  <a:pt x="4596063" y="376989"/>
                </a:cubicBezTo>
                <a:cubicBezTo>
                  <a:pt x="4603325" y="368275"/>
                  <a:pt x="4612864" y="361640"/>
                  <a:pt x="4620126" y="352926"/>
                </a:cubicBezTo>
                <a:cubicBezTo>
                  <a:pt x="4626297" y="345520"/>
                  <a:pt x="4629997" y="336269"/>
                  <a:pt x="4636168" y="328863"/>
                </a:cubicBezTo>
                <a:cubicBezTo>
                  <a:pt x="4687635" y="267104"/>
                  <a:pt x="4636445" y="340480"/>
                  <a:pt x="4676274" y="280737"/>
                </a:cubicBezTo>
                <a:cubicBezTo>
                  <a:pt x="4689639" y="240640"/>
                  <a:pt x="4677456" y="268734"/>
                  <a:pt x="4708358" y="224589"/>
                </a:cubicBezTo>
                <a:cubicBezTo>
                  <a:pt x="4719414" y="208794"/>
                  <a:pt x="4729747" y="192505"/>
                  <a:pt x="4740442" y="176463"/>
                </a:cubicBezTo>
                <a:cubicBezTo>
                  <a:pt x="4745132" y="169428"/>
                  <a:pt x="4743773" y="159435"/>
                  <a:pt x="4748463" y="152400"/>
                </a:cubicBezTo>
                <a:cubicBezTo>
                  <a:pt x="4754755" y="142962"/>
                  <a:pt x="4765264" y="137051"/>
                  <a:pt x="4772526" y="128337"/>
                </a:cubicBezTo>
                <a:cubicBezTo>
                  <a:pt x="4778698" y="120931"/>
                  <a:pt x="4781162" y="110445"/>
                  <a:pt x="4788568" y="104273"/>
                </a:cubicBezTo>
                <a:cubicBezTo>
                  <a:pt x="4797754" y="96618"/>
                  <a:pt x="4809958" y="93578"/>
                  <a:pt x="4820653" y="88231"/>
                </a:cubicBezTo>
                <a:cubicBezTo>
                  <a:pt x="4828674" y="80210"/>
                  <a:pt x="4836002" y="71430"/>
                  <a:pt x="4844716" y="64168"/>
                </a:cubicBezTo>
                <a:cubicBezTo>
                  <a:pt x="4944718" y="-19167"/>
                  <a:pt x="5161178" y="54624"/>
                  <a:pt x="5229726" y="56147"/>
                </a:cubicBezTo>
                <a:cubicBezTo>
                  <a:pt x="5245450" y="58768"/>
                  <a:pt x="5300340" y="67384"/>
                  <a:pt x="5317958" y="72189"/>
                </a:cubicBezTo>
                <a:cubicBezTo>
                  <a:pt x="5334272" y="76638"/>
                  <a:pt x="5350959" y="80669"/>
                  <a:pt x="5366084" y="88231"/>
                </a:cubicBezTo>
                <a:cubicBezTo>
                  <a:pt x="5376779" y="93578"/>
                  <a:pt x="5387786" y="98341"/>
                  <a:pt x="5398168" y="104273"/>
                </a:cubicBezTo>
                <a:cubicBezTo>
                  <a:pt x="5406538" y="109056"/>
                  <a:pt x="5413805" y="115633"/>
                  <a:pt x="5422232" y="120315"/>
                </a:cubicBezTo>
                <a:cubicBezTo>
                  <a:pt x="5437911" y="129025"/>
                  <a:pt x="5454978" y="135151"/>
                  <a:pt x="5470358" y="144379"/>
                </a:cubicBezTo>
                <a:cubicBezTo>
                  <a:pt x="5481821" y="151257"/>
                  <a:pt x="5491319" y="161027"/>
                  <a:pt x="5502442" y="168442"/>
                </a:cubicBezTo>
                <a:cubicBezTo>
                  <a:pt x="5515109" y="176887"/>
                  <a:pt x="5551653" y="196581"/>
                  <a:pt x="5566610" y="208547"/>
                </a:cubicBezTo>
                <a:cubicBezTo>
                  <a:pt x="5572515" y="213271"/>
                  <a:pt x="5576603" y="220052"/>
                  <a:pt x="5582653" y="224589"/>
                </a:cubicBezTo>
                <a:cubicBezTo>
                  <a:pt x="5598077" y="236157"/>
                  <a:pt x="5615355" y="245105"/>
                  <a:pt x="5630779" y="256673"/>
                </a:cubicBezTo>
                <a:cubicBezTo>
                  <a:pt x="5641474" y="264694"/>
                  <a:pt x="5651177" y="274245"/>
                  <a:pt x="5662863" y="280737"/>
                </a:cubicBezTo>
                <a:cubicBezTo>
                  <a:pt x="5675449" y="287729"/>
                  <a:pt x="5689811" y="290931"/>
                  <a:pt x="5702968" y="296779"/>
                </a:cubicBezTo>
                <a:cubicBezTo>
                  <a:pt x="5713895" y="301635"/>
                  <a:pt x="5724671" y="306889"/>
                  <a:pt x="5735053" y="312821"/>
                </a:cubicBezTo>
                <a:cubicBezTo>
                  <a:pt x="5743423" y="317604"/>
                  <a:pt x="5750090" y="325478"/>
                  <a:pt x="5759116" y="328863"/>
                </a:cubicBezTo>
                <a:cubicBezTo>
                  <a:pt x="5771881" y="333650"/>
                  <a:pt x="5785853" y="334210"/>
                  <a:pt x="5799221" y="336884"/>
                </a:cubicBezTo>
                <a:cubicBezTo>
                  <a:pt x="5822920" y="348734"/>
                  <a:pt x="5845807" y="361287"/>
                  <a:pt x="5871410" y="368968"/>
                </a:cubicBezTo>
                <a:cubicBezTo>
                  <a:pt x="5884468" y="372885"/>
                  <a:pt x="5898232" y="373923"/>
                  <a:pt x="5911516" y="376989"/>
                </a:cubicBezTo>
                <a:cubicBezTo>
                  <a:pt x="5932999" y="381947"/>
                  <a:pt x="5954611" y="386547"/>
                  <a:pt x="5975684" y="393031"/>
                </a:cubicBezTo>
                <a:cubicBezTo>
                  <a:pt x="6065631" y="420707"/>
                  <a:pt x="5959138" y="400980"/>
                  <a:pt x="6071937" y="417094"/>
                </a:cubicBezTo>
                <a:cubicBezTo>
                  <a:pt x="6198015" y="453119"/>
                  <a:pt x="6058548" y="416021"/>
                  <a:pt x="6184232" y="441158"/>
                </a:cubicBezTo>
                <a:cubicBezTo>
                  <a:pt x="6205851" y="445482"/>
                  <a:pt x="6226538" y="454348"/>
                  <a:pt x="6248400" y="457200"/>
                </a:cubicBezTo>
                <a:cubicBezTo>
                  <a:pt x="6288257" y="462399"/>
                  <a:pt x="6328673" y="461739"/>
                  <a:pt x="6368716" y="465221"/>
                </a:cubicBezTo>
                <a:cubicBezTo>
                  <a:pt x="6390191" y="467088"/>
                  <a:pt x="6411425" y="471198"/>
                  <a:pt x="6432884" y="473242"/>
                </a:cubicBezTo>
                <a:cubicBezTo>
                  <a:pt x="6467588" y="476547"/>
                  <a:pt x="6502400" y="478589"/>
                  <a:pt x="6537158" y="481263"/>
                </a:cubicBezTo>
                <a:cubicBezTo>
                  <a:pt x="6606674" y="478589"/>
                  <a:pt x="6676292" y="477870"/>
                  <a:pt x="6745705" y="473242"/>
                </a:cubicBezTo>
                <a:cubicBezTo>
                  <a:pt x="6768046" y="471753"/>
                  <a:pt x="6798524" y="456223"/>
                  <a:pt x="6817895" y="449179"/>
                </a:cubicBezTo>
                <a:cubicBezTo>
                  <a:pt x="6833787" y="443400"/>
                  <a:pt x="6850897" y="440700"/>
                  <a:pt x="6866021" y="433137"/>
                </a:cubicBezTo>
                <a:cubicBezTo>
                  <a:pt x="6876716" y="427789"/>
                  <a:pt x="6886909" y="421293"/>
                  <a:pt x="6898105" y="417094"/>
                </a:cubicBezTo>
                <a:cubicBezTo>
                  <a:pt x="6908427" y="413223"/>
                  <a:pt x="6919589" y="412101"/>
                  <a:pt x="6930189" y="409073"/>
                </a:cubicBezTo>
                <a:cubicBezTo>
                  <a:pt x="7010739" y="386059"/>
                  <a:pt x="6886040" y="418105"/>
                  <a:pt x="6986337" y="393031"/>
                </a:cubicBezTo>
                <a:cubicBezTo>
                  <a:pt x="7029305" y="350063"/>
                  <a:pt x="7001328" y="375772"/>
                  <a:pt x="7074568" y="320842"/>
                </a:cubicBezTo>
                <a:lnTo>
                  <a:pt x="7106653" y="296779"/>
                </a:lnTo>
                <a:cubicBezTo>
                  <a:pt x="7142106" y="243597"/>
                  <a:pt x="7100441" y="302688"/>
                  <a:pt x="7146758" y="248652"/>
                </a:cubicBezTo>
                <a:cubicBezTo>
                  <a:pt x="7155458" y="238502"/>
                  <a:pt x="7160829" y="225449"/>
                  <a:pt x="7170821" y="216568"/>
                </a:cubicBezTo>
                <a:cubicBezTo>
                  <a:pt x="7193578" y="196339"/>
                  <a:pt x="7211111" y="188402"/>
                  <a:pt x="7234989" y="176463"/>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C20E356-EDA9-4889-B4E6-C473031FE5C8}"/>
              </a:ext>
            </a:extLst>
          </p:cNvPr>
          <p:cNvSpPr txBox="1"/>
          <p:nvPr/>
        </p:nvSpPr>
        <p:spPr>
          <a:xfrm>
            <a:off x="7000875" y="5007401"/>
            <a:ext cx="3371850" cy="584775"/>
          </a:xfrm>
          <a:prstGeom prst="rect">
            <a:avLst/>
          </a:prstGeom>
          <a:noFill/>
        </p:spPr>
        <p:txBody>
          <a:bodyPr wrap="square" rtlCol="0">
            <a:spAutoFit/>
          </a:bodyPr>
          <a:lstStyle/>
          <a:p>
            <a:pPr algn="ctr"/>
            <a:r>
              <a:rPr lang="en-AU" sz="3200" dirty="0">
                <a:solidFill>
                  <a:schemeClr val="bg1"/>
                </a:solidFill>
                <a:latin typeface="Arial" panose="020B0604020202020204" pitchFamily="34" charset="0"/>
                <a:cs typeface="Arial" panose="020B0604020202020204" pitchFamily="34" charset="0"/>
              </a:rPr>
              <a:t>Relationships</a:t>
            </a:r>
          </a:p>
        </p:txBody>
      </p:sp>
    </p:spTree>
    <p:extLst>
      <p:ext uri="{BB962C8B-B14F-4D97-AF65-F5344CB8AC3E}">
        <p14:creationId xmlns:p14="http://schemas.microsoft.com/office/powerpoint/2010/main" val="142186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1FC9B-6BA4-4819-AA46-49B923B4EE99}"/>
              </a:ext>
            </a:extLst>
          </p:cNvPr>
          <p:cNvSpPr txBox="1"/>
          <p:nvPr/>
        </p:nvSpPr>
        <p:spPr>
          <a:xfrm>
            <a:off x="4410075" y="852739"/>
            <a:ext cx="3371850" cy="584775"/>
          </a:xfrm>
          <a:prstGeom prst="rect">
            <a:avLst/>
          </a:prstGeom>
          <a:noFill/>
        </p:spPr>
        <p:txBody>
          <a:bodyPr wrap="square" rtlCol="0">
            <a:spAutoFit/>
          </a:bodyPr>
          <a:lstStyle/>
          <a:p>
            <a:pPr algn="ctr"/>
            <a:r>
              <a:rPr lang="en-AU" sz="3200" dirty="0">
                <a:solidFill>
                  <a:schemeClr val="bg1"/>
                </a:solidFill>
                <a:latin typeface="Arial" panose="020B0604020202020204" pitchFamily="34" charset="0"/>
                <a:cs typeface="Arial" panose="020B0604020202020204" pitchFamily="34" charset="0"/>
              </a:rPr>
              <a:t>Community</a:t>
            </a:r>
          </a:p>
        </p:txBody>
      </p:sp>
      <p:sp>
        <p:nvSpPr>
          <p:cNvPr id="3" name="Isosceles Triangle 2">
            <a:extLst>
              <a:ext uri="{FF2B5EF4-FFF2-40B4-BE49-F238E27FC236}">
                <a16:creationId xmlns:a16="http://schemas.microsoft.com/office/drawing/2014/main" id="{E148A792-0644-41E2-BA15-A9423D9543F6}"/>
              </a:ext>
            </a:extLst>
          </p:cNvPr>
          <p:cNvSpPr/>
          <p:nvPr/>
        </p:nvSpPr>
        <p:spPr>
          <a:xfrm>
            <a:off x="4002505" y="1728536"/>
            <a:ext cx="4186989" cy="2987843"/>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Freeform: Shape 3">
            <a:extLst>
              <a:ext uri="{FF2B5EF4-FFF2-40B4-BE49-F238E27FC236}">
                <a16:creationId xmlns:a16="http://schemas.microsoft.com/office/drawing/2014/main" id="{738B38B3-1C9B-4A15-AB16-9770CD39D4C2}"/>
              </a:ext>
            </a:extLst>
          </p:cNvPr>
          <p:cNvSpPr/>
          <p:nvPr/>
        </p:nvSpPr>
        <p:spPr>
          <a:xfrm>
            <a:off x="2582779" y="2695074"/>
            <a:ext cx="7234989" cy="537410"/>
          </a:xfrm>
          <a:custGeom>
            <a:avLst/>
            <a:gdLst>
              <a:gd name="connsiteX0" fmla="*/ 0 w 7234989"/>
              <a:gd name="connsiteY0" fmla="*/ 409073 h 537410"/>
              <a:gd name="connsiteX1" fmla="*/ 48126 w 7234989"/>
              <a:gd name="connsiteY1" fmla="*/ 368968 h 537410"/>
              <a:gd name="connsiteX2" fmla="*/ 64168 w 7234989"/>
              <a:gd name="connsiteY2" fmla="*/ 344905 h 537410"/>
              <a:gd name="connsiteX3" fmla="*/ 88232 w 7234989"/>
              <a:gd name="connsiteY3" fmla="*/ 320842 h 537410"/>
              <a:gd name="connsiteX4" fmla="*/ 104274 w 7234989"/>
              <a:gd name="connsiteY4" fmla="*/ 296779 h 537410"/>
              <a:gd name="connsiteX5" fmla="*/ 152400 w 7234989"/>
              <a:gd name="connsiteY5" fmla="*/ 256673 h 537410"/>
              <a:gd name="connsiteX6" fmla="*/ 192505 w 7234989"/>
              <a:gd name="connsiteY6" fmla="*/ 208547 h 537410"/>
              <a:gd name="connsiteX7" fmla="*/ 216568 w 7234989"/>
              <a:gd name="connsiteY7" fmla="*/ 192505 h 537410"/>
              <a:gd name="connsiteX8" fmla="*/ 248653 w 7234989"/>
              <a:gd name="connsiteY8" fmla="*/ 152400 h 537410"/>
              <a:gd name="connsiteX9" fmla="*/ 264695 w 7234989"/>
              <a:gd name="connsiteY9" fmla="*/ 128337 h 537410"/>
              <a:gd name="connsiteX10" fmla="*/ 288758 w 7234989"/>
              <a:gd name="connsiteY10" fmla="*/ 120315 h 537410"/>
              <a:gd name="connsiteX11" fmla="*/ 376989 w 7234989"/>
              <a:gd name="connsiteY11" fmla="*/ 80210 h 537410"/>
              <a:gd name="connsiteX12" fmla="*/ 417095 w 7234989"/>
              <a:gd name="connsiteY12" fmla="*/ 72189 h 537410"/>
              <a:gd name="connsiteX13" fmla="*/ 457200 w 7234989"/>
              <a:gd name="connsiteY13" fmla="*/ 56147 h 537410"/>
              <a:gd name="connsiteX14" fmla="*/ 489284 w 7234989"/>
              <a:gd name="connsiteY14" fmla="*/ 48126 h 537410"/>
              <a:gd name="connsiteX15" fmla="*/ 521368 w 7234989"/>
              <a:gd name="connsiteY15" fmla="*/ 32084 h 537410"/>
              <a:gd name="connsiteX16" fmla="*/ 545432 w 7234989"/>
              <a:gd name="connsiteY16" fmla="*/ 24063 h 537410"/>
              <a:gd name="connsiteX17" fmla="*/ 569495 w 7234989"/>
              <a:gd name="connsiteY17" fmla="*/ 8021 h 537410"/>
              <a:gd name="connsiteX18" fmla="*/ 633663 w 7234989"/>
              <a:gd name="connsiteY18" fmla="*/ 0 h 537410"/>
              <a:gd name="connsiteX19" fmla="*/ 954505 w 7234989"/>
              <a:gd name="connsiteY19" fmla="*/ 8021 h 537410"/>
              <a:gd name="connsiteX20" fmla="*/ 1002632 w 7234989"/>
              <a:gd name="connsiteY20" fmla="*/ 16042 h 537410"/>
              <a:gd name="connsiteX21" fmla="*/ 1082842 w 7234989"/>
              <a:gd name="connsiteY21" fmla="*/ 24063 h 537410"/>
              <a:gd name="connsiteX22" fmla="*/ 1155032 w 7234989"/>
              <a:gd name="connsiteY22" fmla="*/ 48126 h 537410"/>
              <a:gd name="connsiteX23" fmla="*/ 1187116 w 7234989"/>
              <a:gd name="connsiteY23" fmla="*/ 56147 h 537410"/>
              <a:gd name="connsiteX24" fmla="*/ 1235242 w 7234989"/>
              <a:gd name="connsiteY24" fmla="*/ 80210 h 537410"/>
              <a:gd name="connsiteX25" fmla="*/ 1291389 w 7234989"/>
              <a:gd name="connsiteY25" fmla="*/ 104273 h 537410"/>
              <a:gd name="connsiteX26" fmla="*/ 1307432 w 7234989"/>
              <a:gd name="connsiteY26" fmla="*/ 120315 h 537410"/>
              <a:gd name="connsiteX27" fmla="*/ 1331495 w 7234989"/>
              <a:gd name="connsiteY27" fmla="*/ 128337 h 537410"/>
              <a:gd name="connsiteX28" fmla="*/ 1379621 w 7234989"/>
              <a:gd name="connsiteY28" fmla="*/ 176463 h 537410"/>
              <a:gd name="connsiteX29" fmla="*/ 1403684 w 7234989"/>
              <a:gd name="connsiteY29" fmla="*/ 192505 h 537410"/>
              <a:gd name="connsiteX30" fmla="*/ 1427747 w 7234989"/>
              <a:gd name="connsiteY30" fmla="*/ 216568 h 537410"/>
              <a:gd name="connsiteX31" fmla="*/ 1459832 w 7234989"/>
              <a:gd name="connsiteY31" fmla="*/ 232610 h 537410"/>
              <a:gd name="connsiteX32" fmla="*/ 1507958 w 7234989"/>
              <a:gd name="connsiteY32" fmla="*/ 272715 h 537410"/>
              <a:gd name="connsiteX33" fmla="*/ 1524000 w 7234989"/>
              <a:gd name="connsiteY33" fmla="*/ 288758 h 537410"/>
              <a:gd name="connsiteX34" fmla="*/ 1548063 w 7234989"/>
              <a:gd name="connsiteY34" fmla="*/ 304800 h 537410"/>
              <a:gd name="connsiteX35" fmla="*/ 1596189 w 7234989"/>
              <a:gd name="connsiteY35" fmla="*/ 336884 h 537410"/>
              <a:gd name="connsiteX36" fmla="*/ 1644316 w 7234989"/>
              <a:gd name="connsiteY36" fmla="*/ 376989 h 537410"/>
              <a:gd name="connsiteX37" fmla="*/ 1668379 w 7234989"/>
              <a:gd name="connsiteY37" fmla="*/ 385010 h 537410"/>
              <a:gd name="connsiteX38" fmla="*/ 1692442 w 7234989"/>
              <a:gd name="connsiteY38" fmla="*/ 401052 h 537410"/>
              <a:gd name="connsiteX39" fmla="*/ 1724526 w 7234989"/>
              <a:gd name="connsiteY39" fmla="*/ 409073 h 537410"/>
              <a:gd name="connsiteX40" fmla="*/ 1748589 w 7234989"/>
              <a:gd name="connsiteY40" fmla="*/ 417094 h 537410"/>
              <a:gd name="connsiteX41" fmla="*/ 1788695 w 7234989"/>
              <a:gd name="connsiteY41" fmla="*/ 425115 h 537410"/>
              <a:gd name="connsiteX42" fmla="*/ 1812758 w 7234989"/>
              <a:gd name="connsiteY42" fmla="*/ 433137 h 537410"/>
              <a:gd name="connsiteX43" fmla="*/ 1900989 w 7234989"/>
              <a:gd name="connsiteY43" fmla="*/ 441158 h 537410"/>
              <a:gd name="connsiteX44" fmla="*/ 1973179 w 7234989"/>
              <a:gd name="connsiteY44" fmla="*/ 457200 h 537410"/>
              <a:gd name="connsiteX45" fmla="*/ 2013284 w 7234989"/>
              <a:gd name="connsiteY45" fmla="*/ 465221 h 537410"/>
              <a:gd name="connsiteX46" fmla="*/ 2085474 w 7234989"/>
              <a:gd name="connsiteY46" fmla="*/ 497305 h 537410"/>
              <a:gd name="connsiteX47" fmla="*/ 2197768 w 7234989"/>
              <a:gd name="connsiteY47" fmla="*/ 489284 h 537410"/>
              <a:gd name="connsiteX48" fmla="*/ 2229853 w 7234989"/>
              <a:gd name="connsiteY48" fmla="*/ 465221 h 537410"/>
              <a:gd name="connsiteX49" fmla="*/ 2253916 w 7234989"/>
              <a:gd name="connsiteY49" fmla="*/ 449179 h 537410"/>
              <a:gd name="connsiteX50" fmla="*/ 2294021 w 7234989"/>
              <a:gd name="connsiteY50" fmla="*/ 433137 h 537410"/>
              <a:gd name="connsiteX51" fmla="*/ 2318084 w 7234989"/>
              <a:gd name="connsiteY51" fmla="*/ 425115 h 537410"/>
              <a:gd name="connsiteX52" fmla="*/ 2374232 w 7234989"/>
              <a:gd name="connsiteY52" fmla="*/ 401052 h 537410"/>
              <a:gd name="connsiteX53" fmla="*/ 2470484 w 7234989"/>
              <a:gd name="connsiteY53" fmla="*/ 336884 h 537410"/>
              <a:gd name="connsiteX54" fmla="*/ 2494547 w 7234989"/>
              <a:gd name="connsiteY54" fmla="*/ 320842 h 537410"/>
              <a:gd name="connsiteX55" fmla="*/ 2526632 w 7234989"/>
              <a:gd name="connsiteY55" fmla="*/ 312821 h 537410"/>
              <a:gd name="connsiteX56" fmla="*/ 2590800 w 7234989"/>
              <a:gd name="connsiteY56" fmla="*/ 264694 h 537410"/>
              <a:gd name="connsiteX57" fmla="*/ 2614863 w 7234989"/>
              <a:gd name="connsiteY57" fmla="*/ 240631 h 537410"/>
              <a:gd name="connsiteX58" fmla="*/ 2679032 w 7234989"/>
              <a:gd name="connsiteY58" fmla="*/ 192505 h 537410"/>
              <a:gd name="connsiteX59" fmla="*/ 2711116 w 7234989"/>
              <a:gd name="connsiteY59" fmla="*/ 168442 h 537410"/>
              <a:gd name="connsiteX60" fmla="*/ 2775284 w 7234989"/>
              <a:gd name="connsiteY60" fmla="*/ 128337 h 537410"/>
              <a:gd name="connsiteX61" fmla="*/ 2807368 w 7234989"/>
              <a:gd name="connsiteY61" fmla="*/ 120315 h 537410"/>
              <a:gd name="connsiteX62" fmla="*/ 2831432 w 7234989"/>
              <a:gd name="connsiteY62" fmla="*/ 104273 h 537410"/>
              <a:gd name="connsiteX63" fmla="*/ 2911642 w 7234989"/>
              <a:gd name="connsiteY63" fmla="*/ 120315 h 537410"/>
              <a:gd name="connsiteX64" fmla="*/ 2951747 w 7234989"/>
              <a:gd name="connsiteY64" fmla="*/ 128337 h 537410"/>
              <a:gd name="connsiteX65" fmla="*/ 2975810 w 7234989"/>
              <a:gd name="connsiteY65" fmla="*/ 136358 h 537410"/>
              <a:gd name="connsiteX66" fmla="*/ 3007895 w 7234989"/>
              <a:gd name="connsiteY66" fmla="*/ 144379 h 537410"/>
              <a:gd name="connsiteX67" fmla="*/ 3031958 w 7234989"/>
              <a:gd name="connsiteY67" fmla="*/ 152400 h 537410"/>
              <a:gd name="connsiteX68" fmla="*/ 3072063 w 7234989"/>
              <a:gd name="connsiteY68" fmla="*/ 160421 h 537410"/>
              <a:gd name="connsiteX69" fmla="*/ 3128210 w 7234989"/>
              <a:gd name="connsiteY69" fmla="*/ 184484 h 537410"/>
              <a:gd name="connsiteX70" fmla="*/ 3176337 w 7234989"/>
              <a:gd name="connsiteY70" fmla="*/ 192505 h 537410"/>
              <a:gd name="connsiteX71" fmla="*/ 3224463 w 7234989"/>
              <a:gd name="connsiteY71" fmla="*/ 208547 h 537410"/>
              <a:gd name="connsiteX72" fmla="*/ 3256547 w 7234989"/>
              <a:gd name="connsiteY72" fmla="*/ 224589 h 537410"/>
              <a:gd name="connsiteX73" fmla="*/ 3320716 w 7234989"/>
              <a:gd name="connsiteY73" fmla="*/ 240631 h 537410"/>
              <a:gd name="connsiteX74" fmla="*/ 3344779 w 7234989"/>
              <a:gd name="connsiteY74" fmla="*/ 256673 h 537410"/>
              <a:gd name="connsiteX75" fmla="*/ 3392905 w 7234989"/>
              <a:gd name="connsiteY75" fmla="*/ 272715 h 537410"/>
              <a:gd name="connsiteX76" fmla="*/ 3408947 w 7234989"/>
              <a:gd name="connsiteY76" fmla="*/ 288758 h 537410"/>
              <a:gd name="connsiteX77" fmla="*/ 3433010 w 7234989"/>
              <a:gd name="connsiteY77" fmla="*/ 320842 h 537410"/>
              <a:gd name="connsiteX78" fmla="*/ 3457074 w 7234989"/>
              <a:gd name="connsiteY78" fmla="*/ 328863 h 537410"/>
              <a:gd name="connsiteX79" fmla="*/ 3489158 w 7234989"/>
              <a:gd name="connsiteY79" fmla="*/ 352926 h 537410"/>
              <a:gd name="connsiteX80" fmla="*/ 3545305 w 7234989"/>
              <a:gd name="connsiteY80" fmla="*/ 401052 h 537410"/>
              <a:gd name="connsiteX81" fmla="*/ 3577389 w 7234989"/>
              <a:gd name="connsiteY81" fmla="*/ 409073 h 537410"/>
              <a:gd name="connsiteX82" fmla="*/ 3601453 w 7234989"/>
              <a:gd name="connsiteY82" fmla="*/ 425115 h 537410"/>
              <a:gd name="connsiteX83" fmla="*/ 3633537 w 7234989"/>
              <a:gd name="connsiteY83" fmla="*/ 449179 h 537410"/>
              <a:gd name="connsiteX84" fmla="*/ 3657600 w 7234989"/>
              <a:gd name="connsiteY84" fmla="*/ 457200 h 537410"/>
              <a:gd name="connsiteX85" fmla="*/ 3705726 w 7234989"/>
              <a:gd name="connsiteY85" fmla="*/ 489284 h 537410"/>
              <a:gd name="connsiteX86" fmla="*/ 3785937 w 7234989"/>
              <a:gd name="connsiteY86" fmla="*/ 505326 h 537410"/>
              <a:gd name="connsiteX87" fmla="*/ 3834063 w 7234989"/>
              <a:gd name="connsiteY87" fmla="*/ 521368 h 537410"/>
              <a:gd name="connsiteX88" fmla="*/ 3858126 w 7234989"/>
              <a:gd name="connsiteY88" fmla="*/ 529389 h 537410"/>
              <a:gd name="connsiteX89" fmla="*/ 3954379 w 7234989"/>
              <a:gd name="connsiteY89" fmla="*/ 537410 h 537410"/>
              <a:gd name="connsiteX90" fmla="*/ 4219074 w 7234989"/>
              <a:gd name="connsiteY90" fmla="*/ 529389 h 537410"/>
              <a:gd name="connsiteX91" fmla="*/ 4251158 w 7234989"/>
              <a:gd name="connsiteY91" fmla="*/ 521368 h 537410"/>
              <a:gd name="connsiteX92" fmla="*/ 4315326 w 7234989"/>
              <a:gd name="connsiteY92" fmla="*/ 497305 h 537410"/>
              <a:gd name="connsiteX93" fmla="*/ 4419600 w 7234989"/>
              <a:gd name="connsiteY93" fmla="*/ 481263 h 537410"/>
              <a:gd name="connsiteX94" fmla="*/ 4443663 w 7234989"/>
              <a:gd name="connsiteY94" fmla="*/ 465221 h 537410"/>
              <a:gd name="connsiteX95" fmla="*/ 4475747 w 7234989"/>
              <a:gd name="connsiteY95" fmla="*/ 457200 h 537410"/>
              <a:gd name="connsiteX96" fmla="*/ 4523874 w 7234989"/>
              <a:gd name="connsiteY96" fmla="*/ 441158 h 537410"/>
              <a:gd name="connsiteX97" fmla="*/ 4580021 w 7234989"/>
              <a:gd name="connsiteY97" fmla="*/ 401052 h 537410"/>
              <a:gd name="connsiteX98" fmla="*/ 4596063 w 7234989"/>
              <a:gd name="connsiteY98" fmla="*/ 376989 h 537410"/>
              <a:gd name="connsiteX99" fmla="*/ 4620126 w 7234989"/>
              <a:gd name="connsiteY99" fmla="*/ 352926 h 537410"/>
              <a:gd name="connsiteX100" fmla="*/ 4636168 w 7234989"/>
              <a:gd name="connsiteY100" fmla="*/ 328863 h 537410"/>
              <a:gd name="connsiteX101" fmla="*/ 4676274 w 7234989"/>
              <a:gd name="connsiteY101" fmla="*/ 280737 h 537410"/>
              <a:gd name="connsiteX102" fmla="*/ 4708358 w 7234989"/>
              <a:gd name="connsiteY102" fmla="*/ 224589 h 537410"/>
              <a:gd name="connsiteX103" fmla="*/ 4740442 w 7234989"/>
              <a:gd name="connsiteY103" fmla="*/ 176463 h 537410"/>
              <a:gd name="connsiteX104" fmla="*/ 4748463 w 7234989"/>
              <a:gd name="connsiteY104" fmla="*/ 152400 h 537410"/>
              <a:gd name="connsiteX105" fmla="*/ 4772526 w 7234989"/>
              <a:gd name="connsiteY105" fmla="*/ 128337 h 537410"/>
              <a:gd name="connsiteX106" fmla="*/ 4788568 w 7234989"/>
              <a:gd name="connsiteY106" fmla="*/ 104273 h 537410"/>
              <a:gd name="connsiteX107" fmla="*/ 4820653 w 7234989"/>
              <a:gd name="connsiteY107" fmla="*/ 88231 h 537410"/>
              <a:gd name="connsiteX108" fmla="*/ 4844716 w 7234989"/>
              <a:gd name="connsiteY108" fmla="*/ 64168 h 537410"/>
              <a:gd name="connsiteX109" fmla="*/ 5229726 w 7234989"/>
              <a:gd name="connsiteY109" fmla="*/ 56147 h 537410"/>
              <a:gd name="connsiteX110" fmla="*/ 5317958 w 7234989"/>
              <a:gd name="connsiteY110" fmla="*/ 72189 h 537410"/>
              <a:gd name="connsiteX111" fmla="*/ 5366084 w 7234989"/>
              <a:gd name="connsiteY111" fmla="*/ 88231 h 537410"/>
              <a:gd name="connsiteX112" fmla="*/ 5398168 w 7234989"/>
              <a:gd name="connsiteY112" fmla="*/ 104273 h 537410"/>
              <a:gd name="connsiteX113" fmla="*/ 5422232 w 7234989"/>
              <a:gd name="connsiteY113" fmla="*/ 120315 h 537410"/>
              <a:gd name="connsiteX114" fmla="*/ 5470358 w 7234989"/>
              <a:gd name="connsiteY114" fmla="*/ 144379 h 537410"/>
              <a:gd name="connsiteX115" fmla="*/ 5502442 w 7234989"/>
              <a:gd name="connsiteY115" fmla="*/ 168442 h 537410"/>
              <a:gd name="connsiteX116" fmla="*/ 5566610 w 7234989"/>
              <a:gd name="connsiteY116" fmla="*/ 208547 h 537410"/>
              <a:gd name="connsiteX117" fmla="*/ 5582653 w 7234989"/>
              <a:gd name="connsiteY117" fmla="*/ 224589 h 537410"/>
              <a:gd name="connsiteX118" fmla="*/ 5630779 w 7234989"/>
              <a:gd name="connsiteY118" fmla="*/ 256673 h 537410"/>
              <a:gd name="connsiteX119" fmla="*/ 5662863 w 7234989"/>
              <a:gd name="connsiteY119" fmla="*/ 280737 h 537410"/>
              <a:gd name="connsiteX120" fmla="*/ 5702968 w 7234989"/>
              <a:gd name="connsiteY120" fmla="*/ 296779 h 537410"/>
              <a:gd name="connsiteX121" fmla="*/ 5735053 w 7234989"/>
              <a:gd name="connsiteY121" fmla="*/ 312821 h 537410"/>
              <a:gd name="connsiteX122" fmla="*/ 5759116 w 7234989"/>
              <a:gd name="connsiteY122" fmla="*/ 328863 h 537410"/>
              <a:gd name="connsiteX123" fmla="*/ 5799221 w 7234989"/>
              <a:gd name="connsiteY123" fmla="*/ 336884 h 537410"/>
              <a:gd name="connsiteX124" fmla="*/ 5871410 w 7234989"/>
              <a:gd name="connsiteY124" fmla="*/ 368968 h 537410"/>
              <a:gd name="connsiteX125" fmla="*/ 5911516 w 7234989"/>
              <a:gd name="connsiteY125" fmla="*/ 376989 h 537410"/>
              <a:gd name="connsiteX126" fmla="*/ 5975684 w 7234989"/>
              <a:gd name="connsiteY126" fmla="*/ 393031 h 537410"/>
              <a:gd name="connsiteX127" fmla="*/ 6071937 w 7234989"/>
              <a:gd name="connsiteY127" fmla="*/ 417094 h 537410"/>
              <a:gd name="connsiteX128" fmla="*/ 6184232 w 7234989"/>
              <a:gd name="connsiteY128" fmla="*/ 441158 h 537410"/>
              <a:gd name="connsiteX129" fmla="*/ 6248400 w 7234989"/>
              <a:gd name="connsiteY129" fmla="*/ 457200 h 537410"/>
              <a:gd name="connsiteX130" fmla="*/ 6368716 w 7234989"/>
              <a:gd name="connsiteY130" fmla="*/ 465221 h 537410"/>
              <a:gd name="connsiteX131" fmla="*/ 6432884 w 7234989"/>
              <a:gd name="connsiteY131" fmla="*/ 473242 h 537410"/>
              <a:gd name="connsiteX132" fmla="*/ 6537158 w 7234989"/>
              <a:gd name="connsiteY132" fmla="*/ 481263 h 537410"/>
              <a:gd name="connsiteX133" fmla="*/ 6745705 w 7234989"/>
              <a:gd name="connsiteY133" fmla="*/ 473242 h 537410"/>
              <a:gd name="connsiteX134" fmla="*/ 6817895 w 7234989"/>
              <a:gd name="connsiteY134" fmla="*/ 449179 h 537410"/>
              <a:gd name="connsiteX135" fmla="*/ 6866021 w 7234989"/>
              <a:gd name="connsiteY135" fmla="*/ 433137 h 537410"/>
              <a:gd name="connsiteX136" fmla="*/ 6898105 w 7234989"/>
              <a:gd name="connsiteY136" fmla="*/ 417094 h 537410"/>
              <a:gd name="connsiteX137" fmla="*/ 6930189 w 7234989"/>
              <a:gd name="connsiteY137" fmla="*/ 409073 h 537410"/>
              <a:gd name="connsiteX138" fmla="*/ 6986337 w 7234989"/>
              <a:gd name="connsiteY138" fmla="*/ 393031 h 537410"/>
              <a:gd name="connsiteX139" fmla="*/ 7074568 w 7234989"/>
              <a:gd name="connsiteY139" fmla="*/ 320842 h 537410"/>
              <a:gd name="connsiteX140" fmla="*/ 7106653 w 7234989"/>
              <a:gd name="connsiteY140" fmla="*/ 296779 h 537410"/>
              <a:gd name="connsiteX141" fmla="*/ 7146758 w 7234989"/>
              <a:gd name="connsiteY141" fmla="*/ 248652 h 537410"/>
              <a:gd name="connsiteX142" fmla="*/ 7170821 w 7234989"/>
              <a:gd name="connsiteY142" fmla="*/ 216568 h 537410"/>
              <a:gd name="connsiteX143" fmla="*/ 7234989 w 7234989"/>
              <a:gd name="connsiteY143" fmla="*/ 176463 h 5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34989" h="537410">
                <a:moveTo>
                  <a:pt x="0" y="409073"/>
                </a:moveTo>
                <a:cubicBezTo>
                  <a:pt x="16042" y="395705"/>
                  <a:pt x="33360" y="383734"/>
                  <a:pt x="48126" y="368968"/>
                </a:cubicBezTo>
                <a:cubicBezTo>
                  <a:pt x="54943" y="362151"/>
                  <a:pt x="57997" y="352311"/>
                  <a:pt x="64168" y="344905"/>
                </a:cubicBezTo>
                <a:cubicBezTo>
                  <a:pt x="71430" y="336191"/>
                  <a:pt x="80970" y="329556"/>
                  <a:pt x="88232" y="320842"/>
                </a:cubicBezTo>
                <a:cubicBezTo>
                  <a:pt x="94403" y="313436"/>
                  <a:pt x="98103" y="304185"/>
                  <a:pt x="104274" y="296779"/>
                </a:cubicBezTo>
                <a:cubicBezTo>
                  <a:pt x="123575" y="273617"/>
                  <a:pt x="128738" y="272448"/>
                  <a:pt x="152400" y="256673"/>
                </a:cubicBezTo>
                <a:cubicBezTo>
                  <a:pt x="168174" y="233013"/>
                  <a:pt x="169345" y="227847"/>
                  <a:pt x="192505" y="208547"/>
                </a:cubicBezTo>
                <a:cubicBezTo>
                  <a:pt x="199911" y="202376"/>
                  <a:pt x="208547" y="197852"/>
                  <a:pt x="216568" y="192505"/>
                </a:cubicBezTo>
                <a:cubicBezTo>
                  <a:pt x="265943" y="118443"/>
                  <a:pt x="202935" y="209546"/>
                  <a:pt x="248653" y="152400"/>
                </a:cubicBezTo>
                <a:cubicBezTo>
                  <a:pt x="254675" y="144872"/>
                  <a:pt x="257167" y="134359"/>
                  <a:pt x="264695" y="128337"/>
                </a:cubicBezTo>
                <a:cubicBezTo>
                  <a:pt x="271297" y="123055"/>
                  <a:pt x="281032" y="123749"/>
                  <a:pt x="288758" y="120315"/>
                </a:cubicBezTo>
                <a:cubicBezTo>
                  <a:pt x="324273" y="104530"/>
                  <a:pt x="340693" y="91099"/>
                  <a:pt x="376989" y="80210"/>
                </a:cubicBezTo>
                <a:cubicBezTo>
                  <a:pt x="390047" y="76293"/>
                  <a:pt x="403726" y="74863"/>
                  <a:pt x="417095" y="72189"/>
                </a:cubicBezTo>
                <a:cubicBezTo>
                  <a:pt x="430463" y="66842"/>
                  <a:pt x="443541" y="60700"/>
                  <a:pt x="457200" y="56147"/>
                </a:cubicBezTo>
                <a:cubicBezTo>
                  <a:pt x="467658" y="52661"/>
                  <a:pt x="478962" y="51997"/>
                  <a:pt x="489284" y="48126"/>
                </a:cubicBezTo>
                <a:cubicBezTo>
                  <a:pt x="500480" y="43928"/>
                  <a:pt x="510378" y="36794"/>
                  <a:pt x="521368" y="32084"/>
                </a:cubicBezTo>
                <a:cubicBezTo>
                  <a:pt x="529140" y="28753"/>
                  <a:pt x="537411" y="26737"/>
                  <a:pt x="545432" y="24063"/>
                </a:cubicBezTo>
                <a:cubicBezTo>
                  <a:pt x="553453" y="18716"/>
                  <a:pt x="560195" y="10557"/>
                  <a:pt x="569495" y="8021"/>
                </a:cubicBezTo>
                <a:cubicBezTo>
                  <a:pt x="590291" y="2349"/>
                  <a:pt x="612107" y="0"/>
                  <a:pt x="633663" y="0"/>
                </a:cubicBezTo>
                <a:cubicBezTo>
                  <a:pt x="740644" y="0"/>
                  <a:pt x="847558" y="5347"/>
                  <a:pt x="954505" y="8021"/>
                </a:cubicBezTo>
                <a:cubicBezTo>
                  <a:pt x="970547" y="10695"/>
                  <a:pt x="986494" y="14025"/>
                  <a:pt x="1002632" y="16042"/>
                </a:cubicBezTo>
                <a:cubicBezTo>
                  <a:pt x="1029295" y="19375"/>
                  <a:pt x="1056548" y="18528"/>
                  <a:pt x="1082842" y="24063"/>
                </a:cubicBezTo>
                <a:cubicBezTo>
                  <a:pt x="1107663" y="29288"/>
                  <a:pt x="1130424" y="41974"/>
                  <a:pt x="1155032" y="48126"/>
                </a:cubicBezTo>
                <a:lnTo>
                  <a:pt x="1187116" y="56147"/>
                </a:lnTo>
                <a:cubicBezTo>
                  <a:pt x="1233359" y="86976"/>
                  <a:pt x="1188750" y="60285"/>
                  <a:pt x="1235242" y="80210"/>
                </a:cubicBezTo>
                <a:cubicBezTo>
                  <a:pt x="1304623" y="109945"/>
                  <a:pt x="1234957" y="85462"/>
                  <a:pt x="1291389" y="104273"/>
                </a:cubicBezTo>
                <a:cubicBezTo>
                  <a:pt x="1296737" y="109620"/>
                  <a:pt x="1300947" y="116424"/>
                  <a:pt x="1307432" y="120315"/>
                </a:cubicBezTo>
                <a:cubicBezTo>
                  <a:pt x="1314682" y="124665"/>
                  <a:pt x="1324821" y="123146"/>
                  <a:pt x="1331495" y="128337"/>
                </a:cubicBezTo>
                <a:cubicBezTo>
                  <a:pt x="1349403" y="142266"/>
                  <a:pt x="1360744" y="163879"/>
                  <a:pt x="1379621" y="176463"/>
                </a:cubicBezTo>
                <a:cubicBezTo>
                  <a:pt x="1387642" y="181810"/>
                  <a:pt x="1396278" y="186334"/>
                  <a:pt x="1403684" y="192505"/>
                </a:cubicBezTo>
                <a:cubicBezTo>
                  <a:pt x="1412398" y="199767"/>
                  <a:pt x="1418516" y="209975"/>
                  <a:pt x="1427747" y="216568"/>
                </a:cubicBezTo>
                <a:cubicBezTo>
                  <a:pt x="1437477" y="223518"/>
                  <a:pt x="1449137" y="227263"/>
                  <a:pt x="1459832" y="232610"/>
                </a:cubicBezTo>
                <a:cubicBezTo>
                  <a:pt x="1517000" y="289778"/>
                  <a:pt x="1452116" y="228040"/>
                  <a:pt x="1507958" y="272715"/>
                </a:cubicBezTo>
                <a:cubicBezTo>
                  <a:pt x="1513863" y="277439"/>
                  <a:pt x="1518095" y="284034"/>
                  <a:pt x="1524000" y="288758"/>
                </a:cubicBezTo>
                <a:cubicBezTo>
                  <a:pt x="1531528" y="294780"/>
                  <a:pt x="1540657" y="298629"/>
                  <a:pt x="1548063" y="304800"/>
                </a:cubicBezTo>
                <a:cubicBezTo>
                  <a:pt x="1588118" y="338179"/>
                  <a:pt x="1553901" y="322788"/>
                  <a:pt x="1596189" y="336884"/>
                </a:cubicBezTo>
                <a:cubicBezTo>
                  <a:pt x="1612695" y="353389"/>
                  <a:pt x="1622073" y="364279"/>
                  <a:pt x="1644316" y="376989"/>
                </a:cubicBezTo>
                <a:cubicBezTo>
                  <a:pt x="1651657" y="381184"/>
                  <a:pt x="1660817" y="381229"/>
                  <a:pt x="1668379" y="385010"/>
                </a:cubicBezTo>
                <a:cubicBezTo>
                  <a:pt x="1677001" y="389321"/>
                  <a:pt x="1683581" y="397255"/>
                  <a:pt x="1692442" y="401052"/>
                </a:cubicBezTo>
                <a:cubicBezTo>
                  <a:pt x="1702574" y="405394"/>
                  <a:pt x="1713926" y="406045"/>
                  <a:pt x="1724526" y="409073"/>
                </a:cubicBezTo>
                <a:cubicBezTo>
                  <a:pt x="1732656" y="411396"/>
                  <a:pt x="1740387" y="415043"/>
                  <a:pt x="1748589" y="417094"/>
                </a:cubicBezTo>
                <a:cubicBezTo>
                  <a:pt x="1761815" y="420401"/>
                  <a:pt x="1775469" y="421808"/>
                  <a:pt x="1788695" y="425115"/>
                </a:cubicBezTo>
                <a:cubicBezTo>
                  <a:pt x="1796898" y="427166"/>
                  <a:pt x="1804388" y="431941"/>
                  <a:pt x="1812758" y="433137"/>
                </a:cubicBezTo>
                <a:cubicBezTo>
                  <a:pt x="1841993" y="437314"/>
                  <a:pt x="1871579" y="438484"/>
                  <a:pt x="1900989" y="441158"/>
                </a:cubicBezTo>
                <a:cubicBezTo>
                  <a:pt x="2021934" y="465346"/>
                  <a:pt x="1871243" y="434548"/>
                  <a:pt x="1973179" y="457200"/>
                </a:cubicBezTo>
                <a:cubicBezTo>
                  <a:pt x="1986487" y="460157"/>
                  <a:pt x="2000226" y="461304"/>
                  <a:pt x="2013284" y="465221"/>
                </a:cubicBezTo>
                <a:cubicBezTo>
                  <a:pt x="2038886" y="472901"/>
                  <a:pt x="2061776" y="485456"/>
                  <a:pt x="2085474" y="497305"/>
                </a:cubicBezTo>
                <a:cubicBezTo>
                  <a:pt x="2122905" y="494631"/>
                  <a:pt x="2161135" y="497425"/>
                  <a:pt x="2197768" y="489284"/>
                </a:cubicBezTo>
                <a:cubicBezTo>
                  <a:pt x="2210818" y="486384"/>
                  <a:pt x="2218974" y="472991"/>
                  <a:pt x="2229853" y="465221"/>
                </a:cubicBezTo>
                <a:cubicBezTo>
                  <a:pt x="2237697" y="459618"/>
                  <a:pt x="2245294" y="453490"/>
                  <a:pt x="2253916" y="449179"/>
                </a:cubicBezTo>
                <a:cubicBezTo>
                  <a:pt x="2266794" y="442740"/>
                  <a:pt x="2280540" y="438193"/>
                  <a:pt x="2294021" y="433137"/>
                </a:cubicBezTo>
                <a:cubicBezTo>
                  <a:pt x="2301938" y="430168"/>
                  <a:pt x="2310522" y="428896"/>
                  <a:pt x="2318084" y="425115"/>
                </a:cubicBezTo>
                <a:cubicBezTo>
                  <a:pt x="2373471" y="397420"/>
                  <a:pt x="2307462" y="417744"/>
                  <a:pt x="2374232" y="401052"/>
                </a:cubicBezTo>
                <a:lnTo>
                  <a:pt x="2470484" y="336884"/>
                </a:lnTo>
                <a:cubicBezTo>
                  <a:pt x="2478505" y="331537"/>
                  <a:pt x="2485195" y="323180"/>
                  <a:pt x="2494547" y="320842"/>
                </a:cubicBezTo>
                <a:lnTo>
                  <a:pt x="2526632" y="312821"/>
                </a:lnTo>
                <a:cubicBezTo>
                  <a:pt x="2610441" y="229012"/>
                  <a:pt x="2510980" y="321710"/>
                  <a:pt x="2590800" y="264694"/>
                </a:cubicBezTo>
                <a:cubicBezTo>
                  <a:pt x="2600030" y="258101"/>
                  <a:pt x="2606084" y="247814"/>
                  <a:pt x="2614863" y="240631"/>
                </a:cubicBezTo>
                <a:cubicBezTo>
                  <a:pt x="2635556" y="223700"/>
                  <a:pt x="2657642" y="208547"/>
                  <a:pt x="2679032" y="192505"/>
                </a:cubicBezTo>
                <a:lnTo>
                  <a:pt x="2711116" y="168442"/>
                </a:lnTo>
                <a:cubicBezTo>
                  <a:pt x="2736354" y="149514"/>
                  <a:pt x="2745922" y="139348"/>
                  <a:pt x="2775284" y="128337"/>
                </a:cubicBezTo>
                <a:cubicBezTo>
                  <a:pt x="2785606" y="124466"/>
                  <a:pt x="2796673" y="122989"/>
                  <a:pt x="2807368" y="120315"/>
                </a:cubicBezTo>
                <a:cubicBezTo>
                  <a:pt x="2815389" y="114968"/>
                  <a:pt x="2821851" y="105338"/>
                  <a:pt x="2831432" y="104273"/>
                </a:cubicBezTo>
                <a:cubicBezTo>
                  <a:pt x="2847148" y="102527"/>
                  <a:pt x="2893119" y="116199"/>
                  <a:pt x="2911642" y="120315"/>
                </a:cubicBezTo>
                <a:cubicBezTo>
                  <a:pt x="2924950" y="123273"/>
                  <a:pt x="2938521" y="125030"/>
                  <a:pt x="2951747" y="128337"/>
                </a:cubicBezTo>
                <a:cubicBezTo>
                  <a:pt x="2959949" y="130388"/>
                  <a:pt x="2967680" y="134035"/>
                  <a:pt x="2975810" y="136358"/>
                </a:cubicBezTo>
                <a:cubicBezTo>
                  <a:pt x="2986410" y="139387"/>
                  <a:pt x="2997295" y="141350"/>
                  <a:pt x="3007895" y="144379"/>
                </a:cubicBezTo>
                <a:cubicBezTo>
                  <a:pt x="3016025" y="146702"/>
                  <a:pt x="3023756" y="150349"/>
                  <a:pt x="3031958" y="152400"/>
                </a:cubicBezTo>
                <a:cubicBezTo>
                  <a:pt x="3045184" y="155707"/>
                  <a:pt x="3058837" y="157114"/>
                  <a:pt x="3072063" y="160421"/>
                </a:cubicBezTo>
                <a:cubicBezTo>
                  <a:pt x="3160601" y="182556"/>
                  <a:pt x="3013424" y="150049"/>
                  <a:pt x="3128210" y="184484"/>
                </a:cubicBezTo>
                <a:cubicBezTo>
                  <a:pt x="3143788" y="189157"/>
                  <a:pt x="3160295" y="189831"/>
                  <a:pt x="3176337" y="192505"/>
                </a:cubicBezTo>
                <a:cubicBezTo>
                  <a:pt x="3192379" y="197852"/>
                  <a:pt x="3208763" y="202267"/>
                  <a:pt x="3224463" y="208547"/>
                </a:cubicBezTo>
                <a:cubicBezTo>
                  <a:pt x="3235565" y="212988"/>
                  <a:pt x="3245204" y="220808"/>
                  <a:pt x="3256547" y="224589"/>
                </a:cubicBezTo>
                <a:cubicBezTo>
                  <a:pt x="3277464" y="231561"/>
                  <a:pt x="3320716" y="240631"/>
                  <a:pt x="3320716" y="240631"/>
                </a:cubicBezTo>
                <a:cubicBezTo>
                  <a:pt x="3328737" y="245978"/>
                  <a:pt x="3335970" y="252758"/>
                  <a:pt x="3344779" y="256673"/>
                </a:cubicBezTo>
                <a:cubicBezTo>
                  <a:pt x="3360231" y="263541"/>
                  <a:pt x="3392905" y="272715"/>
                  <a:pt x="3392905" y="272715"/>
                </a:cubicBezTo>
                <a:cubicBezTo>
                  <a:pt x="3398252" y="278063"/>
                  <a:pt x="3404106" y="282948"/>
                  <a:pt x="3408947" y="288758"/>
                </a:cubicBezTo>
                <a:cubicBezTo>
                  <a:pt x="3417505" y="299028"/>
                  <a:pt x="3422740" y="312284"/>
                  <a:pt x="3433010" y="320842"/>
                </a:cubicBezTo>
                <a:cubicBezTo>
                  <a:pt x="3439506" y="326255"/>
                  <a:pt x="3449053" y="326189"/>
                  <a:pt x="3457074" y="328863"/>
                </a:cubicBezTo>
                <a:cubicBezTo>
                  <a:pt x="3467769" y="336884"/>
                  <a:pt x="3479008" y="344226"/>
                  <a:pt x="3489158" y="352926"/>
                </a:cubicBezTo>
                <a:cubicBezTo>
                  <a:pt x="3511633" y="372190"/>
                  <a:pt x="3517158" y="386978"/>
                  <a:pt x="3545305" y="401052"/>
                </a:cubicBezTo>
                <a:cubicBezTo>
                  <a:pt x="3555165" y="405982"/>
                  <a:pt x="3566694" y="406399"/>
                  <a:pt x="3577389" y="409073"/>
                </a:cubicBezTo>
                <a:cubicBezTo>
                  <a:pt x="3585410" y="414420"/>
                  <a:pt x="3593608" y="419512"/>
                  <a:pt x="3601453" y="425115"/>
                </a:cubicBezTo>
                <a:cubicBezTo>
                  <a:pt x="3612331" y="432885"/>
                  <a:pt x="3621930" y="442546"/>
                  <a:pt x="3633537" y="449179"/>
                </a:cubicBezTo>
                <a:cubicBezTo>
                  <a:pt x="3640878" y="453374"/>
                  <a:pt x="3650209" y="453094"/>
                  <a:pt x="3657600" y="457200"/>
                </a:cubicBezTo>
                <a:cubicBezTo>
                  <a:pt x="3674454" y="466563"/>
                  <a:pt x="3686820" y="485503"/>
                  <a:pt x="3705726" y="489284"/>
                </a:cubicBezTo>
                <a:cubicBezTo>
                  <a:pt x="3732463" y="494631"/>
                  <a:pt x="3760070" y="496704"/>
                  <a:pt x="3785937" y="505326"/>
                </a:cubicBezTo>
                <a:lnTo>
                  <a:pt x="3834063" y="521368"/>
                </a:lnTo>
                <a:cubicBezTo>
                  <a:pt x="3842084" y="524042"/>
                  <a:pt x="3849700" y="528687"/>
                  <a:pt x="3858126" y="529389"/>
                </a:cubicBezTo>
                <a:lnTo>
                  <a:pt x="3954379" y="537410"/>
                </a:lnTo>
                <a:cubicBezTo>
                  <a:pt x="4042611" y="534736"/>
                  <a:pt x="4130931" y="534153"/>
                  <a:pt x="4219074" y="529389"/>
                </a:cubicBezTo>
                <a:cubicBezTo>
                  <a:pt x="4230082" y="528794"/>
                  <a:pt x="4240558" y="524396"/>
                  <a:pt x="4251158" y="521368"/>
                </a:cubicBezTo>
                <a:cubicBezTo>
                  <a:pt x="4290582" y="510104"/>
                  <a:pt x="4264472" y="514256"/>
                  <a:pt x="4315326" y="497305"/>
                </a:cubicBezTo>
                <a:cubicBezTo>
                  <a:pt x="4350059" y="485727"/>
                  <a:pt x="4382223" y="485416"/>
                  <a:pt x="4419600" y="481263"/>
                </a:cubicBezTo>
                <a:cubicBezTo>
                  <a:pt x="4427621" y="475916"/>
                  <a:pt x="4434802" y="469018"/>
                  <a:pt x="4443663" y="465221"/>
                </a:cubicBezTo>
                <a:cubicBezTo>
                  <a:pt x="4453795" y="460879"/>
                  <a:pt x="4465188" y="460368"/>
                  <a:pt x="4475747" y="457200"/>
                </a:cubicBezTo>
                <a:cubicBezTo>
                  <a:pt x="4491944" y="452341"/>
                  <a:pt x="4507832" y="446505"/>
                  <a:pt x="4523874" y="441158"/>
                </a:cubicBezTo>
                <a:cubicBezTo>
                  <a:pt x="4537534" y="432051"/>
                  <a:pt x="4570076" y="410997"/>
                  <a:pt x="4580021" y="401052"/>
                </a:cubicBezTo>
                <a:cubicBezTo>
                  <a:pt x="4586838" y="394235"/>
                  <a:pt x="4589892" y="384395"/>
                  <a:pt x="4596063" y="376989"/>
                </a:cubicBezTo>
                <a:cubicBezTo>
                  <a:pt x="4603325" y="368275"/>
                  <a:pt x="4612864" y="361640"/>
                  <a:pt x="4620126" y="352926"/>
                </a:cubicBezTo>
                <a:cubicBezTo>
                  <a:pt x="4626297" y="345520"/>
                  <a:pt x="4629997" y="336269"/>
                  <a:pt x="4636168" y="328863"/>
                </a:cubicBezTo>
                <a:cubicBezTo>
                  <a:pt x="4687635" y="267104"/>
                  <a:pt x="4636445" y="340480"/>
                  <a:pt x="4676274" y="280737"/>
                </a:cubicBezTo>
                <a:cubicBezTo>
                  <a:pt x="4689639" y="240640"/>
                  <a:pt x="4677456" y="268734"/>
                  <a:pt x="4708358" y="224589"/>
                </a:cubicBezTo>
                <a:cubicBezTo>
                  <a:pt x="4719414" y="208794"/>
                  <a:pt x="4729747" y="192505"/>
                  <a:pt x="4740442" y="176463"/>
                </a:cubicBezTo>
                <a:cubicBezTo>
                  <a:pt x="4745132" y="169428"/>
                  <a:pt x="4743773" y="159435"/>
                  <a:pt x="4748463" y="152400"/>
                </a:cubicBezTo>
                <a:cubicBezTo>
                  <a:pt x="4754755" y="142962"/>
                  <a:pt x="4765264" y="137051"/>
                  <a:pt x="4772526" y="128337"/>
                </a:cubicBezTo>
                <a:cubicBezTo>
                  <a:pt x="4778698" y="120931"/>
                  <a:pt x="4781162" y="110445"/>
                  <a:pt x="4788568" y="104273"/>
                </a:cubicBezTo>
                <a:cubicBezTo>
                  <a:pt x="4797754" y="96618"/>
                  <a:pt x="4809958" y="93578"/>
                  <a:pt x="4820653" y="88231"/>
                </a:cubicBezTo>
                <a:cubicBezTo>
                  <a:pt x="4828674" y="80210"/>
                  <a:pt x="4836002" y="71430"/>
                  <a:pt x="4844716" y="64168"/>
                </a:cubicBezTo>
                <a:cubicBezTo>
                  <a:pt x="4944718" y="-19167"/>
                  <a:pt x="5161178" y="54624"/>
                  <a:pt x="5229726" y="56147"/>
                </a:cubicBezTo>
                <a:cubicBezTo>
                  <a:pt x="5245450" y="58768"/>
                  <a:pt x="5300340" y="67384"/>
                  <a:pt x="5317958" y="72189"/>
                </a:cubicBezTo>
                <a:cubicBezTo>
                  <a:pt x="5334272" y="76638"/>
                  <a:pt x="5350959" y="80669"/>
                  <a:pt x="5366084" y="88231"/>
                </a:cubicBezTo>
                <a:cubicBezTo>
                  <a:pt x="5376779" y="93578"/>
                  <a:pt x="5387786" y="98341"/>
                  <a:pt x="5398168" y="104273"/>
                </a:cubicBezTo>
                <a:cubicBezTo>
                  <a:pt x="5406538" y="109056"/>
                  <a:pt x="5413805" y="115633"/>
                  <a:pt x="5422232" y="120315"/>
                </a:cubicBezTo>
                <a:cubicBezTo>
                  <a:pt x="5437911" y="129025"/>
                  <a:pt x="5454978" y="135151"/>
                  <a:pt x="5470358" y="144379"/>
                </a:cubicBezTo>
                <a:cubicBezTo>
                  <a:pt x="5481821" y="151257"/>
                  <a:pt x="5491319" y="161027"/>
                  <a:pt x="5502442" y="168442"/>
                </a:cubicBezTo>
                <a:cubicBezTo>
                  <a:pt x="5515109" y="176887"/>
                  <a:pt x="5551653" y="196581"/>
                  <a:pt x="5566610" y="208547"/>
                </a:cubicBezTo>
                <a:cubicBezTo>
                  <a:pt x="5572515" y="213271"/>
                  <a:pt x="5576603" y="220052"/>
                  <a:pt x="5582653" y="224589"/>
                </a:cubicBezTo>
                <a:cubicBezTo>
                  <a:pt x="5598077" y="236157"/>
                  <a:pt x="5615355" y="245105"/>
                  <a:pt x="5630779" y="256673"/>
                </a:cubicBezTo>
                <a:cubicBezTo>
                  <a:pt x="5641474" y="264694"/>
                  <a:pt x="5651177" y="274245"/>
                  <a:pt x="5662863" y="280737"/>
                </a:cubicBezTo>
                <a:cubicBezTo>
                  <a:pt x="5675449" y="287729"/>
                  <a:pt x="5689811" y="290931"/>
                  <a:pt x="5702968" y="296779"/>
                </a:cubicBezTo>
                <a:cubicBezTo>
                  <a:pt x="5713895" y="301635"/>
                  <a:pt x="5724671" y="306889"/>
                  <a:pt x="5735053" y="312821"/>
                </a:cubicBezTo>
                <a:cubicBezTo>
                  <a:pt x="5743423" y="317604"/>
                  <a:pt x="5750090" y="325478"/>
                  <a:pt x="5759116" y="328863"/>
                </a:cubicBezTo>
                <a:cubicBezTo>
                  <a:pt x="5771881" y="333650"/>
                  <a:pt x="5785853" y="334210"/>
                  <a:pt x="5799221" y="336884"/>
                </a:cubicBezTo>
                <a:cubicBezTo>
                  <a:pt x="5822920" y="348734"/>
                  <a:pt x="5845807" y="361287"/>
                  <a:pt x="5871410" y="368968"/>
                </a:cubicBezTo>
                <a:cubicBezTo>
                  <a:pt x="5884468" y="372885"/>
                  <a:pt x="5898232" y="373923"/>
                  <a:pt x="5911516" y="376989"/>
                </a:cubicBezTo>
                <a:cubicBezTo>
                  <a:pt x="5932999" y="381947"/>
                  <a:pt x="5954611" y="386547"/>
                  <a:pt x="5975684" y="393031"/>
                </a:cubicBezTo>
                <a:cubicBezTo>
                  <a:pt x="6065631" y="420707"/>
                  <a:pt x="5959138" y="400980"/>
                  <a:pt x="6071937" y="417094"/>
                </a:cubicBezTo>
                <a:cubicBezTo>
                  <a:pt x="6198015" y="453119"/>
                  <a:pt x="6058548" y="416021"/>
                  <a:pt x="6184232" y="441158"/>
                </a:cubicBezTo>
                <a:cubicBezTo>
                  <a:pt x="6205851" y="445482"/>
                  <a:pt x="6226538" y="454348"/>
                  <a:pt x="6248400" y="457200"/>
                </a:cubicBezTo>
                <a:cubicBezTo>
                  <a:pt x="6288257" y="462399"/>
                  <a:pt x="6328673" y="461739"/>
                  <a:pt x="6368716" y="465221"/>
                </a:cubicBezTo>
                <a:cubicBezTo>
                  <a:pt x="6390191" y="467088"/>
                  <a:pt x="6411425" y="471198"/>
                  <a:pt x="6432884" y="473242"/>
                </a:cubicBezTo>
                <a:cubicBezTo>
                  <a:pt x="6467588" y="476547"/>
                  <a:pt x="6502400" y="478589"/>
                  <a:pt x="6537158" y="481263"/>
                </a:cubicBezTo>
                <a:cubicBezTo>
                  <a:pt x="6606674" y="478589"/>
                  <a:pt x="6676292" y="477870"/>
                  <a:pt x="6745705" y="473242"/>
                </a:cubicBezTo>
                <a:cubicBezTo>
                  <a:pt x="6768046" y="471753"/>
                  <a:pt x="6798524" y="456223"/>
                  <a:pt x="6817895" y="449179"/>
                </a:cubicBezTo>
                <a:cubicBezTo>
                  <a:pt x="6833787" y="443400"/>
                  <a:pt x="6850897" y="440700"/>
                  <a:pt x="6866021" y="433137"/>
                </a:cubicBezTo>
                <a:cubicBezTo>
                  <a:pt x="6876716" y="427789"/>
                  <a:pt x="6886909" y="421293"/>
                  <a:pt x="6898105" y="417094"/>
                </a:cubicBezTo>
                <a:cubicBezTo>
                  <a:pt x="6908427" y="413223"/>
                  <a:pt x="6919589" y="412101"/>
                  <a:pt x="6930189" y="409073"/>
                </a:cubicBezTo>
                <a:cubicBezTo>
                  <a:pt x="7010739" y="386059"/>
                  <a:pt x="6886040" y="418105"/>
                  <a:pt x="6986337" y="393031"/>
                </a:cubicBezTo>
                <a:cubicBezTo>
                  <a:pt x="7029305" y="350063"/>
                  <a:pt x="7001328" y="375772"/>
                  <a:pt x="7074568" y="320842"/>
                </a:cubicBezTo>
                <a:lnTo>
                  <a:pt x="7106653" y="296779"/>
                </a:lnTo>
                <a:cubicBezTo>
                  <a:pt x="7142106" y="243597"/>
                  <a:pt x="7100441" y="302688"/>
                  <a:pt x="7146758" y="248652"/>
                </a:cubicBezTo>
                <a:cubicBezTo>
                  <a:pt x="7155458" y="238502"/>
                  <a:pt x="7160829" y="225449"/>
                  <a:pt x="7170821" y="216568"/>
                </a:cubicBezTo>
                <a:cubicBezTo>
                  <a:pt x="7193578" y="196339"/>
                  <a:pt x="7211111" y="188402"/>
                  <a:pt x="7234989" y="176463"/>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C20E356-EDA9-4889-B4E6-C473031FE5C8}"/>
              </a:ext>
            </a:extLst>
          </p:cNvPr>
          <p:cNvSpPr txBox="1"/>
          <p:nvPr/>
        </p:nvSpPr>
        <p:spPr>
          <a:xfrm>
            <a:off x="7000875" y="5007401"/>
            <a:ext cx="3371850" cy="584775"/>
          </a:xfrm>
          <a:prstGeom prst="rect">
            <a:avLst/>
          </a:prstGeom>
          <a:noFill/>
        </p:spPr>
        <p:txBody>
          <a:bodyPr wrap="square" rtlCol="0">
            <a:spAutoFit/>
          </a:bodyPr>
          <a:lstStyle/>
          <a:p>
            <a:pPr algn="ctr"/>
            <a:r>
              <a:rPr lang="en-AU" sz="3200" dirty="0">
                <a:solidFill>
                  <a:schemeClr val="bg1"/>
                </a:solidFill>
                <a:latin typeface="Arial" panose="020B0604020202020204" pitchFamily="34" charset="0"/>
                <a:cs typeface="Arial" panose="020B0604020202020204" pitchFamily="34" charset="0"/>
              </a:rPr>
              <a:t>Relationships</a:t>
            </a:r>
          </a:p>
        </p:txBody>
      </p:sp>
      <p:sp>
        <p:nvSpPr>
          <p:cNvPr id="6" name="TextBox 5">
            <a:extLst>
              <a:ext uri="{FF2B5EF4-FFF2-40B4-BE49-F238E27FC236}">
                <a16:creationId xmlns:a16="http://schemas.microsoft.com/office/drawing/2014/main" id="{FBC40966-3718-4477-969D-EBE619333441}"/>
              </a:ext>
            </a:extLst>
          </p:cNvPr>
          <p:cNvSpPr txBox="1"/>
          <p:nvPr/>
        </p:nvSpPr>
        <p:spPr>
          <a:xfrm>
            <a:off x="1819276" y="5007400"/>
            <a:ext cx="3371850" cy="584775"/>
          </a:xfrm>
          <a:prstGeom prst="rect">
            <a:avLst/>
          </a:prstGeom>
          <a:noFill/>
        </p:spPr>
        <p:txBody>
          <a:bodyPr wrap="square" rtlCol="0">
            <a:spAutoFit/>
          </a:bodyPr>
          <a:lstStyle/>
          <a:p>
            <a:pPr algn="ctr"/>
            <a:r>
              <a:rPr lang="en-AU" sz="3200" dirty="0">
                <a:solidFill>
                  <a:schemeClr val="bg1"/>
                </a:solidFill>
                <a:latin typeface="Arial" panose="020B0604020202020204" pitchFamily="34" charset="0"/>
                <a:cs typeface="Arial" panose="020B0604020202020204" pitchFamily="34" charset="0"/>
              </a:rPr>
              <a:t>Vocation</a:t>
            </a:r>
          </a:p>
        </p:txBody>
      </p:sp>
    </p:spTree>
    <p:extLst>
      <p:ext uri="{BB962C8B-B14F-4D97-AF65-F5344CB8AC3E}">
        <p14:creationId xmlns:p14="http://schemas.microsoft.com/office/powerpoint/2010/main" val="241036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539EEC-D466-460E-8202-AFA6800A71D9}"/>
              </a:ext>
            </a:extLst>
          </p:cNvPr>
          <p:cNvSpPr/>
          <p:nvPr/>
        </p:nvSpPr>
        <p:spPr>
          <a:xfrm>
            <a:off x="1580148" y="641339"/>
            <a:ext cx="8887326" cy="1569660"/>
          </a:xfrm>
          <a:prstGeom prst="rect">
            <a:avLst/>
          </a:prstGeom>
        </p:spPr>
        <p:txBody>
          <a:bodyPr wrap="square">
            <a:spAutoFit/>
          </a:bodyPr>
          <a:lstStyle/>
          <a:p>
            <a:r>
              <a:rPr lang="en-AU" sz="3200" dirty="0">
                <a:solidFill>
                  <a:prstClr val="white"/>
                </a:solidFill>
                <a:latin typeface="Arial" panose="020B0604020202020204" pitchFamily="34" charset="0"/>
                <a:cs typeface="Arial" panose="020B0604020202020204" pitchFamily="34" charset="0"/>
              </a:rPr>
              <a:t>…communities that recognise that God has intentionally created each person and that each person is uniquely gifted…</a:t>
            </a:r>
            <a:endParaRPr lang="en-AU" dirty="0"/>
          </a:p>
        </p:txBody>
      </p:sp>
      <p:sp>
        <p:nvSpPr>
          <p:cNvPr id="3" name="Rectangle 2">
            <a:extLst>
              <a:ext uri="{FF2B5EF4-FFF2-40B4-BE49-F238E27FC236}">
                <a16:creationId xmlns:a16="http://schemas.microsoft.com/office/drawing/2014/main" id="{D30229E2-DB03-4FA1-BD7B-D9EEE7C748D0}"/>
              </a:ext>
            </a:extLst>
          </p:cNvPr>
          <p:cNvSpPr/>
          <p:nvPr/>
        </p:nvSpPr>
        <p:spPr>
          <a:xfrm>
            <a:off x="3023937" y="3569784"/>
            <a:ext cx="7652084" cy="1490152"/>
          </a:xfrm>
          <a:prstGeom prst="rect">
            <a:avLst/>
          </a:prstGeom>
        </p:spPr>
        <p:txBody>
          <a:bodyPr wrap="square">
            <a:spAutoFit/>
          </a:bodyPr>
          <a:lstStyle/>
          <a:p>
            <a:pPr marL="457200"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How are you uniquely gifted?</a:t>
            </a:r>
          </a:p>
          <a:p>
            <a:pPr marL="457200" indent="-457200">
              <a:lnSpc>
                <a:spcPct val="150000"/>
              </a:lnSpc>
              <a:buFont typeface="Arial" panose="020B0604020202020204" pitchFamily="34" charset="0"/>
              <a:buChar char="•"/>
            </a:pPr>
            <a:r>
              <a:rPr lang="en-AU" sz="3200" dirty="0">
                <a:solidFill>
                  <a:prstClr val="white"/>
                </a:solidFill>
                <a:latin typeface="Arial" panose="020B0604020202020204" pitchFamily="34" charset="0"/>
                <a:cs typeface="Arial" panose="020B0604020202020204" pitchFamily="34" charset="0"/>
              </a:rPr>
              <a:t>What do you bring to your community?</a:t>
            </a:r>
            <a:endParaRPr lang="en-AU" dirty="0"/>
          </a:p>
        </p:txBody>
      </p:sp>
    </p:spTree>
    <p:extLst>
      <p:ext uri="{BB962C8B-B14F-4D97-AF65-F5344CB8AC3E}">
        <p14:creationId xmlns:p14="http://schemas.microsoft.com/office/powerpoint/2010/main" val="1723155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431</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Traeger</dc:creator>
  <cp:lastModifiedBy>Stuart Traeger</cp:lastModifiedBy>
  <cp:revision>18</cp:revision>
  <dcterms:created xsi:type="dcterms:W3CDTF">2019-04-03T23:59:46Z</dcterms:created>
  <dcterms:modified xsi:type="dcterms:W3CDTF">2019-05-04T06:59:41Z</dcterms:modified>
</cp:coreProperties>
</file>