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7.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1"/>
  </p:sldMasterIdLst>
  <p:notesMasterIdLst>
    <p:notesMasterId r:id="rId28"/>
  </p:notesMasterIdLst>
  <p:handoutMasterIdLst>
    <p:handoutMasterId r:id="rId29"/>
  </p:handoutMasterIdLst>
  <p:sldIdLst>
    <p:sldId id="376" r:id="rId2"/>
    <p:sldId id="377" r:id="rId3"/>
    <p:sldId id="378" r:id="rId4"/>
    <p:sldId id="433" r:id="rId5"/>
    <p:sldId id="446" r:id="rId6"/>
    <p:sldId id="430" r:id="rId7"/>
    <p:sldId id="431" r:id="rId8"/>
    <p:sldId id="432" r:id="rId9"/>
    <p:sldId id="444" r:id="rId10"/>
    <p:sldId id="445" r:id="rId11"/>
    <p:sldId id="425" r:id="rId12"/>
    <p:sldId id="426" r:id="rId13"/>
    <p:sldId id="438" r:id="rId14"/>
    <p:sldId id="435" r:id="rId15"/>
    <p:sldId id="437" r:id="rId16"/>
    <p:sldId id="439" r:id="rId17"/>
    <p:sldId id="441" r:id="rId18"/>
    <p:sldId id="440" r:id="rId19"/>
    <p:sldId id="428" r:id="rId20"/>
    <p:sldId id="429" r:id="rId21"/>
    <p:sldId id="442" r:id="rId22"/>
    <p:sldId id="421" r:id="rId23"/>
    <p:sldId id="443" r:id="rId24"/>
    <p:sldId id="409" r:id="rId25"/>
    <p:sldId id="406" r:id="rId26"/>
    <p:sldId id="424" r:id="rId27"/>
  </p:sldIdLst>
  <p:sldSz cx="9144000" cy="6858000" type="screen4x3"/>
  <p:notesSz cx="6811963" cy="9942513"/>
  <p:custShowLst>
    <p:custShow name="worldview" id="0">
      <p:sldLst/>
    </p:custShow>
  </p:custShowLst>
  <p:defaultTextStyle>
    <a:defPPr>
      <a:defRPr lang="en-US"/>
    </a:defPPr>
    <a:lvl1pPr algn="r"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r"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r"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r"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r"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CC"/>
    <a:srgbClr val="0000FF"/>
    <a:srgbClr val="FFCC00"/>
    <a:srgbClr val="08329C"/>
    <a:srgbClr val="FF0000"/>
    <a:srgbClr val="FF3300"/>
    <a:srgbClr val="0066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4" d="100"/>
          <a:sy n="54" d="100"/>
        </p:scale>
        <p:origin x="-1056" y="-1040"/>
      </p:cViewPr>
      <p:guideLst>
        <p:guide orient="horz" pos="2160"/>
        <p:guide pos="2880"/>
      </p:guideLst>
    </p:cSldViewPr>
  </p:slideViewPr>
  <p:notesTextViewPr>
    <p:cViewPr>
      <p:scale>
        <a:sx n="100" d="100"/>
        <a:sy n="100" d="100"/>
      </p:scale>
      <p:origin x="0" y="0"/>
    </p:cViewPr>
  </p:notesTextViewPr>
  <p:sorterViewPr>
    <p:cViewPr>
      <p:scale>
        <a:sx n="193" d="100"/>
        <a:sy n="193" d="100"/>
      </p:scale>
      <p:origin x="0" y="7248"/>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3" Type="http://schemas.openxmlformats.org/officeDocument/2006/relationships/slide" Target="slides/slide12.xml"/><Relationship Id="rId18" Type="http://schemas.openxmlformats.org/officeDocument/2006/relationships/slide" Target="slides/slide17.xml"/><Relationship Id="rId21" Type="http://schemas.openxmlformats.org/officeDocument/2006/relationships/slide" Target="slides/slide20.xml"/><Relationship Id="rId34" Type="http://schemas.openxmlformats.org/officeDocument/2006/relationships/tableStyles" Target="tableStyles.xml"/><Relationship Id="rId25" Type="http://schemas.openxmlformats.org/officeDocument/2006/relationships/slide" Target="slides/slide24.xml"/><Relationship Id="rId7" Type="http://schemas.openxmlformats.org/officeDocument/2006/relationships/slide" Target="slides/slide6.xml"/><Relationship Id="rId33"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20" Type="http://schemas.openxmlformats.org/officeDocument/2006/relationships/slide" Target="slides/slide19.xml"/><Relationship Id="rId29"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4" Type="http://schemas.openxmlformats.org/officeDocument/2006/relationships/slide" Target="slides/slide23.xml"/><Relationship Id="rId1" Type="http://schemas.openxmlformats.org/officeDocument/2006/relationships/slideMaster" Target="slideMasters/slideMaster1.xml"/><Relationship Id="rId32" Type="http://schemas.openxmlformats.org/officeDocument/2006/relationships/viewProps" Target="viewProps.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customXml" Target="../customXml/item3.xml"/><Relationship Id="rId23" Type="http://schemas.openxmlformats.org/officeDocument/2006/relationships/slide" Target="slides/slide22.xml"/><Relationship Id="rId2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customXml" Target="../customXml/item2.xml"/><Relationship Id="rId3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22" Type="http://schemas.openxmlformats.org/officeDocument/2006/relationships/slide" Target="slides/slide21.xml"/><Relationship Id="rId27" Type="http://schemas.openxmlformats.org/officeDocument/2006/relationships/slide" Target="slides/slide26.xml"/><Relationship Id="rId4" Type="http://schemas.openxmlformats.org/officeDocument/2006/relationships/slide" Target="slides/slide3.xml"/><Relationship Id="rId30" Type="http://schemas.openxmlformats.org/officeDocument/2006/relationships/printerSettings" Target="printerSettings/printerSettings1.bin"/><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t" anchorCtr="0" compatLnSpc="1">
            <a:prstTxWarp prst="textNoShape">
              <a:avLst/>
            </a:prstTxWarp>
          </a:bodyPr>
          <a:lstStyle>
            <a:lvl1pPr algn="l" defTabSz="920817">
              <a:defRPr sz="1200">
                <a:ea typeface="+mn-ea"/>
                <a:cs typeface="Arial" charset="0"/>
              </a:defRPr>
            </a:lvl1pPr>
          </a:lstStyle>
          <a:p>
            <a:pPr>
              <a:defRPr/>
            </a:pPr>
            <a:endParaRPr lang="en-US"/>
          </a:p>
        </p:txBody>
      </p:sp>
      <p:sp>
        <p:nvSpPr>
          <p:cNvPr id="116739" name="Rectangle 3"/>
          <p:cNvSpPr>
            <a:spLocks noGrp="1" noChangeArrowheads="1"/>
          </p:cNvSpPr>
          <p:nvPr>
            <p:ph type="dt" sz="quarter" idx="1"/>
          </p:nvPr>
        </p:nvSpPr>
        <p:spPr bwMode="auto">
          <a:xfrm>
            <a:off x="3859213" y="0"/>
            <a:ext cx="295116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t" anchorCtr="0" compatLnSpc="1">
            <a:prstTxWarp prst="textNoShape">
              <a:avLst/>
            </a:prstTxWarp>
          </a:bodyPr>
          <a:lstStyle>
            <a:lvl1pPr defTabSz="920817">
              <a:defRPr sz="1200">
                <a:ea typeface="+mn-ea"/>
                <a:cs typeface="Arial" charset="0"/>
              </a:defRPr>
            </a:lvl1pPr>
          </a:lstStyle>
          <a:p>
            <a:pPr>
              <a:defRPr/>
            </a:pPr>
            <a:endParaRPr lang="en-US"/>
          </a:p>
        </p:txBody>
      </p:sp>
      <p:sp>
        <p:nvSpPr>
          <p:cNvPr id="116740" name="Rectangle 4"/>
          <p:cNvSpPr>
            <a:spLocks noGrp="1" noChangeArrowheads="1"/>
          </p:cNvSpPr>
          <p:nvPr>
            <p:ph type="ftr" sz="quarter" idx="2"/>
          </p:nvPr>
        </p:nvSpPr>
        <p:spPr bwMode="auto">
          <a:xfrm>
            <a:off x="0" y="944245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b" anchorCtr="0" compatLnSpc="1">
            <a:prstTxWarp prst="textNoShape">
              <a:avLst/>
            </a:prstTxWarp>
          </a:bodyPr>
          <a:lstStyle>
            <a:lvl1pPr algn="l" defTabSz="920817">
              <a:defRPr sz="1200">
                <a:ea typeface="+mn-ea"/>
                <a:cs typeface="Arial" charset="0"/>
              </a:defRPr>
            </a:lvl1pPr>
          </a:lstStyle>
          <a:p>
            <a:pPr>
              <a:defRPr/>
            </a:pPr>
            <a:endParaRPr lang="en-US"/>
          </a:p>
        </p:txBody>
      </p:sp>
      <p:sp>
        <p:nvSpPr>
          <p:cNvPr id="116741" name="Rectangle 5"/>
          <p:cNvSpPr>
            <a:spLocks noGrp="1" noChangeArrowheads="1"/>
          </p:cNvSpPr>
          <p:nvPr>
            <p:ph type="sldNum" sz="quarter" idx="3"/>
          </p:nvPr>
        </p:nvSpPr>
        <p:spPr bwMode="auto">
          <a:xfrm>
            <a:off x="3859213" y="9442450"/>
            <a:ext cx="295116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b" anchorCtr="0" compatLnSpc="1">
            <a:prstTxWarp prst="textNoShape">
              <a:avLst/>
            </a:prstTxWarp>
          </a:bodyPr>
          <a:lstStyle>
            <a:lvl1pPr defTabSz="920750">
              <a:defRPr sz="1200" smtClean="0">
                <a:cs typeface="Arial" charset="0"/>
              </a:defRPr>
            </a:lvl1pPr>
          </a:lstStyle>
          <a:p>
            <a:pPr>
              <a:defRPr/>
            </a:pPr>
            <a:fld id="{30925AA6-DD1B-704D-9794-AC3390EC0C44}" type="slidenum">
              <a:rPr lang="en-US"/>
              <a:pPr>
                <a:defRPr/>
              </a:pPr>
              <a:t>‹#›</a:t>
            </a:fld>
            <a:endParaRPr lang="en-US"/>
          </a:p>
        </p:txBody>
      </p:sp>
    </p:spTree>
    <p:extLst>
      <p:ext uri="{BB962C8B-B14F-4D97-AF65-F5344CB8AC3E}">
        <p14:creationId xmlns:p14="http://schemas.microsoft.com/office/powerpoint/2010/main" val="3223015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t" anchorCtr="0" compatLnSpc="1">
            <a:prstTxWarp prst="textNoShape">
              <a:avLst/>
            </a:prstTxWarp>
          </a:bodyPr>
          <a:lstStyle>
            <a:lvl1pPr algn="l" defTabSz="920817">
              <a:defRPr sz="1200">
                <a:ea typeface="+mn-ea"/>
                <a:cs typeface="Arial" charset="0"/>
              </a:defRPr>
            </a:lvl1pPr>
          </a:lstStyle>
          <a:p>
            <a:pPr>
              <a:defRPr/>
            </a:pPr>
            <a:endParaRPr lang="en-US"/>
          </a:p>
        </p:txBody>
      </p:sp>
      <p:sp>
        <p:nvSpPr>
          <p:cNvPr id="3075" name="Rectangle 3"/>
          <p:cNvSpPr>
            <a:spLocks noGrp="1" noChangeArrowheads="1"/>
          </p:cNvSpPr>
          <p:nvPr>
            <p:ph type="dt" idx="1"/>
          </p:nvPr>
        </p:nvSpPr>
        <p:spPr bwMode="auto">
          <a:xfrm>
            <a:off x="3859213" y="0"/>
            <a:ext cx="295116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t" anchorCtr="0" compatLnSpc="1">
            <a:prstTxWarp prst="textNoShape">
              <a:avLst/>
            </a:prstTxWarp>
          </a:bodyPr>
          <a:lstStyle>
            <a:lvl1pPr defTabSz="920817">
              <a:defRPr sz="1200">
                <a:ea typeface="+mn-ea"/>
                <a:cs typeface="Arial"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919163" y="746125"/>
            <a:ext cx="4973637"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681038" y="4722813"/>
            <a:ext cx="5449887"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442450"/>
            <a:ext cx="295116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b" anchorCtr="0" compatLnSpc="1">
            <a:prstTxWarp prst="textNoShape">
              <a:avLst/>
            </a:prstTxWarp>
          </a:bodyPr>
          <a:lstStyle>
            <a:lvl1pPr algn="l" defTabSz="920817">
              <a:defRPr sz="1200">
                <a:ea typeface="+mn-ea"/>
                <a:cs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59213" y="9442450"/>
            <a:ext cx="295116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55" tIns="46077" rIns="92155" bIns="46077" numCol="1" anchor="b" anchorCtr="0" compatLnSpc="1">
            <a:prstTxWarp prst="textNoShape">
              <a:avLst/>
            </a:prstTxWarp>
          </a:bodyPr>
          <a:lstStyle>
            <a:lvl1pPr defTabSz="920750">
              <a:defRPr sz="1200" smtClean="0">
                <a:cs typeface="Arial" charset="0"/>
              </a:defRPr>
            </a:lvl1pPr>
          </a:lstStyle>
          <a:p>
            <a:pPr>
              <a:defRPr/>
            </a:pPr>
            <a:fld id="{CB534C42-42C8-1445-AAA2-AC6CE1B06053}" type="slidenum">
              <a:rPr lang="en-US"/>
              <a:pPr>
                <a:defRPr/>
              </a:pPr>
              <a:t>‹#›</a:t>
            </a:fld>
            <a:endParaRPr lang="en-US"/>
          </a:p>
        </p:txBody>
      </p:sp>
    </p:spTree>
    <p:extLst>
      <p:ext uri="{BB962C8B-B14F-4D97-AF65-F5344CB8AC3E}">
        <p14:creationId xmlns:p14="http://schemas.microsoft.com/office/powerpoint/2010/main" val="1421868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0750" eaLnBrk="0" hangingPunct="0">
              <a:defRPr>
                <a:solidFill>
                  <a:schemeClr val="tx1"/>
                </a:solidFill>
                <a:latin typeface="Arial" charset="0"/>
                <a:ea typeface="ＭＳ Ｐゴシック" charset="0"/>
                <a:cs typeface="Arial" charset="0"/>
              </a:defRPr>
            </a:lvl1pPr>
            <a:lvl2pPr marL="742950" indent="-285750" defTabSz="920750" eaLnBrk="0" hangingPunct="0">
              <a:defRPr>
                <a:solidFill>
                  <a:schemeClr val="tx1"/>
                </a:solidFill>
                <a:latin typeface="Arial" charset="0"/>
                <a:ea typeface="Arial" charset="0"/>
                <a:cs typeface="Arial" charset="0"/>
              </a:defRPr>
            </a:lvl2pPr>
            <a:lvl3pPr marL="1143000" indent="-228600" defTabSz="920750" eaLnBrk="0" hangingPunct="0">
              <a:defRPr>
                <a:solidFill>
                  <a:schemeClr val="tx1"/>
                </a:solidFill>
                <a:latin typeface="Arial" charset="0"/>
                <a:ea typeface="Arial" charset="0"/>
                <a:cs typeface="Arial" charset="0"/>
              </a:defRPr>
            </a:lvl3pPr>
            <a:lvl4pPr marL="1600200" indent="-228600" defTabSz="920750" eaLnBrk="0" hangingPunct="0">
              <a:defRPr>
                <a:solidFill>
                  <a:schemeClr val="tx1"/>
                </a:solidFill>
                <a:latin typeface="Arial" charset="0"/>
                <a:ea typeface="Arial" charset="0"/>
                <a:cs typeface="Arial" charset="0"/>
              </a:defRPr>
            </a:lvl4pPr>
            <a:lvl5pPr marL="2057400" indent="-228600" defTabSz="920750" eaLnBrk="0" hangingPunct="0">
              <a:defRPr>
                <a:solidFill>
                  <a:schemeClr val="tx1"/>
                </a:solidFill>
                <a:latin typeface="Arial" charset="0"/>
                <a:ea typeface="Arial" charset="0"/>
                <a:cs typeface="Arial" charset="0"/>
              </a:defRPr>
            </a:lvl5pPr>
            <a:lvl6pPr marL="2514600" indent="-228600" algn="r" defTabSz="920750"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defTabSz="920750"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defTabSz="920750"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defTabSz="92075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9A71DAAF-41B8-C745-87E4-729B01B5C470}" type="slidenum">
              <a:rPr lang="en-US" smtClean="0"/>
              <a:pPr eaLnBrk="1" hangingPunct="1">
                <a:defRPr/>
              </a:pPr>
              <a:t>1</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0750" eaLnBrk="0" hangingPunct="0">
              <a:defRPr>
                <a:solidFill>
                  <a:schemeClr val="tx1"/>
                </a:solidFill>
                <a:latin typeface="Arial" charset="0"/>
                <a:ea typeface="ＭＳ Ｐゴシック" charset="0"/>
                <a:cs typeface="Arial" charset="0"/>
              </a:defRPr>
            </a:lvl1pPr>
            <a:lvl2pPr marL="742950" indent="-285750" defTabSz="920750" eaLnBrk="0" hangingPunct="0">
              <a:defRPr>
                <a:solidFill>
                  <a:schemeClr val="tx1"/>
                </a:solidFill>
                <a:latin typeface="Arial" charset="0"/>
                <a:ea typeface="Arial" charset="0"/>
                <a:cs typeface="Arial" charset="0"/>
              </a:defRPr>
            </a:lvl2pPr>
            <a:lvl3pPr marL="1143000" indent="-228600" defTabSz="920750" eaLnBrk="0" hangingPunct="0">
              <a:defRPr>
                <a:solidFill>
                  <a:schemeClr val="tx1"/>
                </a:solidFill>
                <a:latin typeface="Arial" charset="0"/>
                <a:ea typeface="Arial" charset="0"/>
                <a:cs typeface="Arial" charset="0"/>
              </a:defRPr>
            </a:lvl3pPr>
            <a:lvl4pPr marL="1600200" indent="-228600" defTabSz="920750" eaLnBrk="0" hangingPunct="0">
              <a:defRPr>
                <a:solidFill>
                  <a:schemeClr val="tx1"/>
                </a:solidFill>
                <a:latin typeface="Arial" charset="0"/>
                <a:ea typeface="Arial" charset="0"/>
                <a:cs typeface="Arial" charset="0"/>
              </a:defRPr>
            </a:lvl4pPr>
            <a:lvl5pPr marL="2057400" indent="-228600" defTabSz="920750" eaLnBrk="0" hangingPunct="0">
              <a:defRPr>
                <a:solidFill>
                  <a:schemeClr val="tx1"/>
                </a:solidFill>
                <a:latin typeface="Arial" charset="0"/>
                <a:ea typeface="Arial" charset="0"/>
                <a:cs typeface="Arial" charset="0"/>
              </a:defRPr>
            </a:lvl5pPr>
            <a:lvl6pPr marL="2514600" indent="-228600" algn="r" defTabSz="920750"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defTabSz="920750"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defTabSz="920750"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defTabSz="92075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B7967B89-8111-EB42-89D2-0ED231A2B016}" type="slidenum">
              <a:rPr lang="en-US" smtClean="0"/>
              <a:pPr eaLnBrk="1" hangingPunct="1">
                <a:defRPr/>
              </a:pPr>
              <a:t>2</a:t>
            </a:fld>
            <a:endParaRPr lang="en-US" smtClean="0"/>
          </a:p>
        </p:txBody>
      </p:sp>
      <p:sp>
        <p:nvSpPr>
          <p:cNvPr id="18434" name="Rectangle 7"/>
          <p:cNvSpPr txBox="1">
            <a:spLocks noGrp="1" noChangeArrowheads="1"/>
          </p:cNvSpPr>
          <p:nvPr/>
        </p:nvSpPr>
        <p:spPr bwMode="auto">
          <a:xfrm>
            <a:off x="3857625" y="9442450"/>
            <a:ext cx="295275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05" tIns="45802" rIns="91605" bIns="45802"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72AA473-911C-9B41-9535-4060EC3007D0}" type="slidenum">
              <a:rPr lang="en-US" sz="1200"/>
              <a:pPr eaLnBrk="1" hangingPunct="1"/>
              <a:t>2</a:t>
            </a:fld>
            <a:endParaRPr lang="en-US" sz="1200"/>
          </a:p>
        </p:txBody>
      </p:sp>
      <p:sp>
        <p:nvSpPr>
          <p:cNvPr id="26628" name="Rectangle 2"/>
          <p:cNvSpPr>
            <a:spLocks noGrp="1" noRot="1" noChangeAspect="1" noChangeArrowheads="1" noTextEdit="1"/>
          </p:cNvSpPr>
          <p:nvPr>
            <p:ph type="sldImg"/>
          </p:nvPr>
        </p:nvSpPr>
        <p:spPr>
          <a:ln/>
        </p:spPr>
      </p:sp>
      <p:sp>
        <p:nvSpPr>
          <p:cNvPr id="2662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lIns="91605" tIns="45802" rIns="91605" bIns="45802"/>
          <a:lstStyle/>
          <a:p>
            <a:pPr eaLnBrk="1" hangingPunct="1">
              <a:defRPr/>
            </a:pPr>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0750" eaLnBrk="0" hangingPunct="0">
              <a:defRPr>
                <a:solidFill>
                  <a:schemeClr val="tx1"/>
                </a:solidFill>
                <a:latin typeface="Arial" charset="0"/>
                <a:ea typeface="ＭＳ Ｐゴシック" charset="0"/>
                <a:cs typeface="Arial" charset="0"/>
              </a:defRPr>
            </a:lvl1pPr>
            <a:lvl2pPr marL="742950" indent="-285750" defTabSz="920750" eaLnBrk="0" hangingPunct="0">
              <a:defRPr>
                <a:solidFill>
                  <a:schemeClr val="tx1"/>
                </a:solidFill>
                <a:latin typeface="Arial" charset="0"/>
                <a:ea typeface="Arial" charset="0"/>
                <a:cs typeface="Arial" charset="0"/>
              </a:defRPr>
            </a:lvl2pPr>
            <a:lvl3pPr marL="1143000" indent="-228600" defTabSz="920750" eaLnBrk="0" hangingPunct="0">
              <a:defRPr>
                <a:solidFill>
                  <a:schemeClr val="tx1"/>
                </a:solidFill>
                <a:latin typeface="Arial" charset="0"/>
                <a:ea typeface="Arial" charset="0"/>
                <a:cs typeface="Arial" charset="0"/>
              </a:defRPr>
            </a:lvl3pPr>
            <a:lvl4pPr marL="1600200" indent="-228600" defTabSz="920750" eaLnBrk="0" hangingPunct="0">
              <a:defRPr>
                <a:solidFill>
                  <a:schemeClr val="tx1"/>
                </a:solidFill>
                <a:latin typeface="Arial" charset="0"/>
                <a:ea typeface="Arial" charset="0"/>
                <a:cs typeface="Arial" charset="0"/>
              </a:defRPr>
            </a:lvl4pPr>
            <a:lvl5pPr marL="2057400" indent="-228600" defTabSz="920750" eaLnBrk="0" hangingPunct="0">
              <a:defRPr>
                <a:solidFill>
                  <a:schemeClr val="tx1"/>
                </a:solidFill>
                <a:latin typeface="Arial" charset="0"/>
                <a:ea typeface="Arial" charset="0"/>
                <a:cs typeface="Arial" charset="0"/>
              </a:defRPr>
            </a:lvl5pPr>
            <a:lvl6pPr marL="2514600" indent="-228600" algn="r" defTabSz="920750"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defTabSz="920750"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defTabSz="920750"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defTabSz="92075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6466907F-B064-844C-82B4-ED05EEA2F9E4}" type="slidenum">
              <a:rPr lang="en-US" smtClean="0"/>
              <a:pPr eaLnBrk="1" hangingPunct="1">
                <a:defRPr/>
              </a:pPr>
              <a:t>3</a:t>
            </a:fld>
            <a:endParaRPr lang="en-US" smtClean="0"/>
          </a:p>
        </p:txBody>
      </p:sp>
      <p:sp>
        <p:nvSpPr>
          <p:cNvPr id="20482" name="Rectangle 7"/>
          <p:cNvSpPr txBox="1">
            <a:spLocks noGrp="1" noChangeArrowheads="1"/>
          </p:cNvSpPr>
          <p:nvPr/>
        </p:nvSpPr>
        <p:spPr bwMode="auto">
          <a:xfrm>
            <a:off x="3857625" y="9442450"/>
            <a:ext cx="295275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05" tIns="45802" rIns="91605" bIns="45802"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0AB61AA-796E-7242-B220-0A9642250E32}" type="slidenum">
              <a:rPr lang="en-US" sz="1200"/>
              <a:pPr eaLnBrk="1" hangingPunct="1"/>
              <a:t>3</a:t>
            </a:fld>
            <a:endParaRPr lang="en-US" sz="1200"/>
          </a:p>
        </p:txBody>
      </p:sp>
      <p:sp>
        <p:nvSpPr>
          <p:cNvPr id="27652" name="Rectangle 2"/>
          <p:cNvSpPr>
            <a:spLocks noGrp="1" noRot="1" noChangeAspect="1" noChangeArrowheads="1" noTextEdit="1"/>
          </p:cNvSpPr>
          <p:nvPr>
            <p:ph type="sldImg"/>
          </p:nvPr>
        </p:nvSpPr>
        <p:spPr>
          <a:ln/>
        </p:spPr>
      </p:sp>
      <p:sp>
        <p:nvSpPr>
          <p:cNvPr id="2765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lIns="91605" tIns="45802" rIns="91605" bIns="45802"/>
          <a:lstStyle/>
          <a:p>
            <a:pPr eaLnBrk="1" hangingPunct="1">
              <a:defRPr/>
            </a:pPr>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Arial" charset="0"/>
            </a:endParaRPr>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Arial" charset="0"/>
            </a:endParaRPr>
          </a:p>
        </p:txBody>
      </p:sp>
      <p:sp>
        <p:nvSpPr>
          <p:cNvPr id="50179" name="Rectangle 3"/>
          <p:cNvSpPr>
            <a:spLocks noGrp="1" noChangeArrowheads="1"/>
          </p:cNvSpPr>
          <p:nvPr>
            <p:ph type="ctrTitle"/>
          </p:nvPr>
        </p:nvSpPr>
        <p:spPr>
          <a:xfrm>
            <a:off x="315913" y="466725"/>
            <a:ext cx="6781800" cy="2133600"/>
          </a:xfrm>
        </p:spPr>
        <p:txBody>
          <a:bodyPr/>
          <a:lstStyle>
            <a:lvl1pPr algn="r">
              <a:defRPr sz="4800">
                <a:solidFill>
                  <a:srgbClr val="08329C"/>
                </a:solidFill>
              </a:defRPr>
            </a:lvl1pPr>
          </a:lstStyle>
          <a:p>
            <a:pPr lvl="0"/>
            <a:r>
              <a:rPr lang="en-US" altLang="en-US" noProof="0" smtClean="0"/>
              <a:t>Click to edit Master title style</a:t>
            </a:r>
          </a:p>
        </p:txBody>
      </p:sp>
      <p:sp>
        <p:nvSpPr>
          <p:cNvPr id="5018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solidFill>
                  <a:srgbClr val="08329C"/>
                </a:solidFill>
              </a:defRPr>
            </a:lvl1pPr>
          </a:lstStyle>
          <a:p>
            <a:pPr lvl="0"/>
            <a:r>
              <a:rPr lang="en-US" altLang="en-US" noProof="0" smtClean="0"/>
              <a:t>Click to edit Master subtitle style</a:t>
            </a:r>
          </a:p>
        </p:txBody>
      </p:sp>
      <p:sp>
        <p:nvSpPr>
          <p:cNvPr id="6" name="Rectangle 5"/>
          <p:cNvSpPr>
            <a:spLocks noGrp="1" noChangeArrowheads="1"/>
          </p:cNvSpPr>
          <p:nvPr>
            <p:ph type="dt" sz="half" idx="10"/>
          </p:nvPr>
        </p:nvSpPr>
        <p:spPr/>
        <p:txBody>
          <a:bodyPr/>
          <a:lstStyle>
            <a:lvl1pPr>
              <a:defRPr/>
            </a:lvl1pPr>
          </a:lstStyle>
          <a:p>
            <a:pPr>
              <a:defRPr/>
            </a:pPr>
            <a:endParaRPr lang="en-US" altLang="en-US"/>
          </a:p>
        </p:txBody>
      </p:sp>
      <p:sp>
        <p:nvSpPr>
          <p:cNvPr id="7" name="Rectangle 6"/>
          <p:cNvSpPr>
            <a:spLocks noGrp="1" noChangeArrowheads="1"/>
          </p:cNvSpPr>
          <p:nvPr>
            <p:ph type="ftr" sz="quarter" idx="11"/>
          </p:nvPr>
        </p:nvSpPr>
        <p:spPr/>
        <p:txBody>
          <a:bodyPr/>
          <a:lstStyle>
            <a:lvl1pPr>
              <a:defRPr/>
            </a:lvl1pPr>
          </a:lstStyle>
          <a:p>
            <a:pPr>
              <a:defRPr/>
            </a:pPr>
            <a:r>
              <a:rPr lang="en-US" altLang="en-US"/>
              <a:t>Module 10</a:t>
            </a:r>
          </a:p>
        </p:txBody>
      </p:sp>
      <p:sp>
        <p:nvSpPr>
          <p:cNvPr id="8" name="Rectangle 7"/>
          <p:cNvSpPr>
            <a:spLocks noGrp="1" noChangeArrowheads="1"/>
          </p:cNvSpPr>
          <p:nvPr>
            <p:ph type="sldNum" sz="quarter" idx="12"/>
          </p:nvPr>
        </p:nvSpPr>
        <p:spPr/>
        <p:txBody>
          <a:bodyPr/>
          <a:lstStyle>
            <a:lvl1pPr>
              <a:defRPr smtClean="0"/>
            </a:lvl1pPr>
          </a:lstStyle>
          <a:p>
            <a:pPr>
              <a:defRPr/>
            </a:pPr>
            <a:fld id="{76ED56C7-9C6D-2543-AE2D-ABEB3A5D017F}" type="slidenum">
              <a:rPr lang="en-US"/>
              <a:pPr>
                <a:defRPr/>
              </a:pPr>
              <a:t>‹#›</a:t>
            </a:fld>
            <a:endParaRPr lang="en-US"/>
          </a:p>
        </p:txBody>
      </p:sp>
    </p:spTree>
    <p:extLst>
      <p:ext uri="{BB962C8B-B14F-4D97-AF65-F5344CB8AC3E}">
        <p14:creationId xmlns:p14="http://schemas.microsoft.com/office/powerpoint/2010/main" val="1113962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6" name="Rectangle 7"/>
          <p:cNvSpPr>
            <a:spLocks noGrp="1" noChangeArrowheads="1"/>
          </p:cNvSpPr>
          <p:nvPr>
            <p:ph type="sldNum" sz="quarter" idx="12"/>
          </p:nvPr>
        </p:nvSpPr>
        <p:spPr>
          <a:ln/>
        </p:spPr>
        <p:txBody>
          <a:bodyPr/>
          <a:lstStyle>
            <a:lvl1pPr>
              <a:defRPr/>
            </a:lvl1pPr>
          </a:lstStyle>
          <a:p>
            <a:pPr>
              <a:defRPr/>
            </a:pPr>
            <a:fld id="{94ED5B82-584A-1146-AA3F-92B3A5291629}" type="slidenum">
              <a:rPr lang="en-US"/>
              <a:pPr>
                <a:defRPr/>
              </a:pPr>
              <a:t>‹#›</a:t>
            </a:fld>
            <a:endParaRPr lang="en-US"/>
          </a:p>
        </p:txBody>
      </p:sp>
    </p:spTree>
    <p:extLst>
      <p:ext uri="{BB962C8B-B14F-4D97-AF65-F5344CB8AC3E}">
        <p14:creationId xmlns:p14="http://schemas.microsoft.com/office/powerpoint/2010/main" val="280324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6" name="Rectangle 7"/>
          <p:cNvSpPr>
            <a:spLocks noGrp="1" noChangeArrowheads="1"/>
          </p:cNvSpPr>
          <p:nvPr>
            <p:ph type="sldNum" sz="quarter" idx="12"/>
          </p:nvPr>
        </p:nvSpPr>
        <p:spPr>
          <a:ln/>
        </p:spPr>
        <p:txBody>
          <a:bodyPr/>
          <a:lstStyle>
            <a:lvl1pPr>
              <a:defRPr/>
            </a:lvl1pPr>
          </a:lstStyle>
          <a:p>
            <a:pPr>
              <a:defRPr/>
            </a:pPr>
            <a:fld id="{3C684CB5-F2F1-7F41-BD56-6336253AFDCD}" type="slidenum">
              <a:rPr lang="en-US"/>
              <a:pPr>
                <a:defRPr/>
              </a:pPr>
              <a:t>‹#›</a:t>
            </a:fld>
            <a:endParaRPr lang="en-US"/>
          </a:p>
        </p:txBody>
      </p:sp>
    </p:spTree>
    <p:extLst>
      <p:ext uri="{BB962C8B-B14F-4D97-AF65-F5344CB8AC3E}">
        <p14:creationId xmlns:p14="http://schemas.microsoft.com/office/powerpoint/2010/main" val="2205462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6" name="Rectangle 7"/>
          <p:cNvSpPr>
            <a:spLocks noGrp="1" noChangeArrowheads="1"/>
          </p:cNvSpPr>
          <p:nvPr>
            <p:ph type="sldNum" sz="quarter" idx="12"/>
          </p:nvPr>
        </p:nvSpPr>
        <p:spPr>
          <a:ln/>
        </p:spPr>
        <p:txBody>
          <a:bodyPr/>
          <a:lstStyle>
            <a:lvl1pPr>
              <a:defRPr/>
            </a:lvl1pPr>
          </a:lstStyle>
          <a:p>
            <a:pPr>
              <a:defRPr/>
            </a:pPr>
            <a:fld id="{F141BDFC-8183-4E4B-8110-F79F4A6396CE}" type="slidenum">
              <a:rPr lang="en-US"/>
              <a:pPr>
                <a:defRPr/>
              </a:pPr>
              <a:t>‹#›</a:t>
            </a:fld>
            <a:endParaRPr lang="en-US"/>
          </a:p>
        </p:txBody>
      </p:sp>
    </p:spTree>
    <p:extLst>
      <p:ext uri="{BB962C8B-B14F-4D97-AF65-F5344CB8AC3E}">
        <p14:creationId xmlns:p14="http://schemas.microsoft.com/office/powerpoint/2010/main" val="250910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6" name="Rectangle 7"/>
          <p:cNvSpPr>
            <a:spLocks noGrp="1" noChangeArrowheads="1"/>
          </p:cNvSpPr>
          <p:nvPr>
            <p:ph type="sldNum" sz="quarter" idx="12"/>
          </p:nvPr>
        </p:nvSpPr>
        <p:spPr>
          <a:ln/>
        </p:spPr>
        <p:txBody>
          <a:bodyPr/>
          <a:lstStyle>
            <a:lvl1pPr>
              <a:defRPr/>
            </a:lvl1pPr>
          </a:lstStyle>
          <a:p>
            <a:pPr>
              <a:defRPr/>
            </a:pPr>
            <a:fld id="{466AE95D-B1D0-DD41-82AF-830F8A000BAF}" type="slidenum">
              <a:rPr lang="en-US"/>
              <a:pPr>
                <a:defRPr/>
              </a:pPr>
              <a:t>‹#›</a:t>
            </a:fld>
            <a:endParaRPr lang="en-US"/>
          </a:p>
        </p:txBody>
      </p:sp>
    </p:spTree>
    <p:extLst>
      <p:ext uri="{BB962C8B-B14F-4D97-AF65-F5344CB8AC3E}">
        <p14:creationId xmlns:p14="http://schemas.microsoft.com/office/powerpoint/2010/main" val="3066765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7" name="Rectangle 7"/>
          <p:cNvSpPr>
            <a:spLocks noGrp="1" noChangeArrowheads="1"/>
          </p:cNvSpPr>
          <p:nvPr>
            <p:ph type="sldNum" sz="quarter" idx="12"/>
          </p:nvPr>
        </p:nvSpPr>
        <p:spPr>
          <a:ln/>
        </p:spPr>
        <p:txBody>
          <a:bodyPr/>
          <a:lstStyle>
            <a:lvl1pPr>
              <a:defRPr/>
            </a:lvl1pPr>
          </a:lstStyle>
          <a:p>
            <a:pPr>
              <a:defRPr/>
            </a:pPr>
            <a:fld id="{1E85A9CC-B320-B04F-BED8-FBEA56309C97}" type="slidenum">
              <a:rPr lang="en-US"/>
              <a:pPr>
                <a:defRPr/>
              </a:pPr>
              <a:t>‹#›</a:t>
            </a:fld>
            <a:endParaRPr lang="en-US"/>
          </a:p>
        </p:txBody>
      </p:sp>
    </p:spTree>
    <p:extLst>
      <p:ext uri="{BB962C8B-B14F-4D97-AF65-F5344CB8AC3E}">
        <p14:creationId xmlns:p14="http://schemas.microsoft.com/office/powerpoint/2010/main" val="4258798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9" name="Rectangle 7"/>
          <p:cNvSpPr>
            <a:spLocks noGrp="1" noChangeArrowheads="1"/>
          </p:cNvSpPr>
          <p:nvPr>
            <p:ph type="sldNum" sz="quarter" idx="12"/>
          </p:nvPr>
        </p:nvSpPr>
        <p:spPr>
          <a:ln/>
        </p:spPr>
        <p:txBody>
          <a:bodyPr/>
          <a:lstStyle>
            <a:lvl1pPr>
              <a:defRPr/>
            </a:lvl1pPr>
          </a:lstStyle>
          <a:p>
            <a:pPr>
              <a:defRPr/>
            </a:pPr>
            <a:fld id="{C60C8BC6-7C2B-6B44-A656-2BEFA3348487}" type="slidenum">
              <a:rPr lang="en-US"/>
              <a:pPr>
                <a:defRPr/>
              </a:pPr>
              <a:t>‹#›</a:t>
            </a:fld>
            <a:endParaRPr lang="en-US"/>
          </a:p>
        </p:txBody>
      </p:sp>
    </p:spTree>
    <p:extLst>
      <p:ext uri="{BB962C8B-B14F-4D97-AF65-F5344CB8AC3E}">
        <p14:creationId xmlns:p14="http://schemas.microsoft.com/office/powerpoint/2010/main" val="742065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5" name="Rectangle 7"/>
          <p:cNvSpPr>
            <a:spLocks noGrp="1" noChangeArrowheads="1"/>
          </p:cNvSpPr>
          <p:nvPr>
            <p:ph type="sldNum" sz="quarter" idx="12"/>
          </p:nvPr>
        </p:nvSpPr>
        <p:spPr>
          <a:ln/>
        </p:spPr>
        <p:txBody>
          <a:bodyPr/>
          <a:lstStyle>
            <a:lvl1pPr>
              <a:defRPr/>
            </a:lvl1pPr>
          </a:lstStyle>
          <a:p>
            <a:pPr>
              <a:defRPr/>
            </a:pPr>
            <a:fld id="{4AE27BC0-7B9E-DF41-B516-844754CF9386}" type="slidenum">
              <a:rPr lang="en-US"/>
              <a:pPr>
                <a:defRPr/>
              </a:pPr>
              <a:t>‹#›</a:t>
            </a:fld>
            <a:endParaRPr lang="en-US"/>
          </a:p>
        </p:txBody>
      </p:sp>
    </p:spTree>
    <p:extLst>
      <p:ext uri="{BB962C8B-B14F-4D97-AF65-F5344CB8AC3E}">
        <p14:creationId xmlns:p14="http://schemas.microsoft.com/office/powerpoint/2010/main" val="17290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4" name="Rectangle 7"/>
          <p:cNvSpPr>
            <a:spLocks noGrp="1" noChangeArrowheads="1"/>
          </p:cNvSpPr>
          <p:nvPr>
            <p:ph type="sldNum" sz="quarter" idx="12"/>
          </p:nvPr>
        </p:nvSpPr>
        <p:spPr>
          <a:ln/>
        </p:spPr>
        <p:txBody>
          <a:bodyPr/>
          <a:lstStyle>
            <a:lvl1pPr>
              <a:defRPr/>
            </a:lvl1pPr>
          </a:lstStyle>
          <a:p>
            <a:pPr>
              <a:defRPr/>
            </a:pPr>
            <a:fld id="{D537558B-E924-3645-9874-7F6DCE08B7F1}" type="slidenum">
              <a:rPr lang="en-US"/>
              <a:pPr>
                <a:defRPr/>
              </a:pPr>
              <a:t>‹#›</a:t>
            </a:fld>
            <a:endParaRPr lang="en-US"/>
          </a:p>
        </p:txBody>
      </p:sp>
    </p:spTree>
    <p:extLst>
      <p:ext uri="{BB962C8B-B14F-4D97-AF65-F5344CB8AC3E}">
        <p14:creationId xmlns:p14="http://schemas.microsoft.com/office/powerpoint/2010/main" val="234099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7" name="Rectangle 7"/>
          <p:cNvSpPr>
            <a:spLocks noGrp="1" noChangeArrowheads="1"/>
          </p:cNvSpPr>
          <p:nvPr>
            <p:ph type="sldNum" sz="quarter" idx="12"/>
          </p:nvPr>
        </p:nvSpPr>
        <p:spPr>
          <a:ln/>
        </p:spPr>
        <p:txBody>
          <a:bodyPr/>
          <a:lstStyle>
            <a:lvl1pPr>
              <a:defRPr/>
            </a:lvl1pPr>
          </a:lstStyle>
          <a:p>
            <a:pPr>
              <a:defRPr/>
            </a:pPr>
            <a:fld id="{AB09AF7C-B471-8D49-BE49-D746CF9B2B4D}" type="slidenum">
              <a:rPr lang="en-US"/>
              <a:pPr>
                <a:defRPr/>
              </a:pPr>
              <a:t>‹#›</a:t>
            </a:fld>
            <a:endParaRPr lang="en-US"/>
          </a:p>
        </p:txBody>
      </p:sp>
    </p:spTree>
    <p:extLst>
      <p:ext uri="{BB962C8B-B14F-4D97-AF65-F5344CB8AC3E}">
        <p14:creationId xmlns:p14="http://schemas.microsoft.com/office/powerpoint/2010/main" val="2084248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Module 10</a:t>
            </a:r>
          </a:p>
        </p:txBody>
      </p:sp>
      <p:sp>
        <p:nvSpPr>
          <p:cNvPr id="7" name="Rectangle 7"/>
          <p:cNvSpPr>
            <a:spLocks noGrp="1" noChangeArrowheads="1"/>
          </p:cNvSpPr>
          <p:nvPr>
            <p:ph type="sldNum" sz="quarter" idx="12"/>
          </p:nvPr>
        </p:nvSpPr>
        <p:spPr>
          <a:ln/>
        </p:spPr>
        <p:txBody>
          <a:bodyPr/>
          <a:lstStyle>
            <a:lvl1pPr>
              <a:defRPr/>
            </a:lvl1pPr>
          </a:lstStyle>
          <a:p>
            <a:pPr>
              <a:defRPr/>
            </a:pPr>
            <a:fld id="{FE03C6D4-9F66-764E-BCB5-9CA9F0DE61DF}" type="slidenum">
              <a:rPr lang="en-US"/>
              <a:pPr>
                <a:defRPr/>
              </a:pPr>
              <a:t>‹#›</a:t>
            </a:fld>
            <a:endParaRPr lang="en-US"/>
          </a:p>
        </p:txBody>
      </p:sp>
    </p:spTree>
    <p:extLst>
      <p:ext uri="{BB962C8B-B14F-4D97-AF65-F5344CB8AC3E}">
        <p14:creationId xmlns:p14="http://schemas.microsoft.com/office/powerpoint/2010/main" val="26727181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Arial" charset="0"/>
            </a:endParaRPr>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9157"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00">
                <a:ea typeface="+mn-ea"/>
                <a:cs typeface="Arial" charset="0"/>
              </a:defRPr>
            </a:lvl1pPr>
          </a:lstStyle>
          <a:p>
            <a:pPr>
              <a:defRPr/>
            </a:pPr>
            <a:endParaRPr lang="en-US" altLang="en-US"/>
          </a:p>
        </p:txBody>
      </p:sp>
      <p:sp>
        <p:nvSpPr>
          <p:cNvPr id="49158"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a typeface="+mn-ea"/>
                <a:cs typeface="Arial" charset="0"/>
              </a:defRPr>
            </a:lvl1pPr>
          </a:lstStyle>
          <a:p>
            <a:pPr>
              <a:defRPr/>
            </a:pPr>
            <a:r>
              <a:rPr lang="en-US" altLang="en-US"/>
              <a:t>Module 10</a:t>
            </a:r>
          </a:p>
        </p:txBody>
      </p:sp>
      <p:sp>
        <p:nvSpPr>
          <p:cNvPr id="49159"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cs typeface="Arial" charset="0"/>
              </a:defRPr>
            </a:lvl1pPr>
          </a:lstStyle>
          <a:p>
            <a:pPr>
              <a:defRPr/>
            </a:pPr>
            <a:fld id="{2195BFD4-455F-8B4F-9EB3-01155F7DF02D}" type="slidenum">
              <a:rPr lang="en-US"/>
              <a:pPr>
                <a:defRPr/>
              </a:pPr>
              <a:t>‹#›</a:t>
            </a:fld>
            <a:endParaRPr 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grpSp>
    </p:spTree>
  </p:cSld>
  <p:clrMap bg1="lt1" tx1="dk1" bg2="lt2" tx2="dk2" accent1="accent1" accent2="accent2" accent3="accent3" accent4="accent4" accent5="accent5" accent6="accent6" hlink="hlink" folHlink="folHlink"/>
  <p:sldLayoutIdLst>
    <p:sldLayoutId id="2147483849"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iming>
    <p:tnLst>
      <p:par>
        <p:cTn xmlns:p14="http://schemas.microsoft.com/office/powerpoint/2010/mai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ＭＳ Ｐゴシック" charset="0"/>
          <a:cs typeface="+mj-cs"/>
        </a:defRPr>
      </a:lvl1pPr>
      <a:lvl2pPr algn="l" rtl="0" eaLnBrk="0" fontAlgn="base" hangingPunct="0">
        <a:spcBef>
          <a:spcPct val="0"/>
        </a:spcBef>
        <a:spcAft>
          <a:spcPct val="0"/>
        </a:spcAft>
        <a:defRPr sz="39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9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9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900" b="1">
          <a:solidFill>
            <a:schemeClr val="tx2"/>
          </a:solidFill>
          <a:latin typeface="Arial" charset="0"/>
          <a:ea typeface="ＭＳ Ｐゴシック"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charset="0"/>
        <a:buChar char="l"/>
        <a:defRPr sz="3000">
          <a:solidFill>
            <a:schemeClr val="tx1"/>
          </a:solidFill>
          <a:latin typeface="+mn-lt"/>
          <a:ea typeface="ＭＳ Ｐゴシック" charset="0"/>
          <a:cs typeface="+mn-cs"/>
        </a:defRPr>
      </a:lvl1pPr>
      <a:lvl2pPr marL="692150" indent="-347663" algn="l" rtl="0" eaLnBrk="0" fontAlgn="base" hangingPunct="0">
        <a:spcBef>
          <a:spcPct val="20000"/>
        </a:spcBef>
        <a:spcAft>
          <a:spcPct val="0"/>
        </a:spcAft>
        <a:buClr>
          <a:schemeClr val="accent2"/>
        </a:buClr>
        <a:buSzPct val="70000"/>
        <a:buFont typeface="Wingdings" charset="0"/>
        <a:buChar char="l"/>
        <a:defRPr sz="2600">
          <a:solidFill>
            <a:schemeClr val="tx1"/>
          </a:solidFill>
          <a:latin typeface="+mn-lt"/>
          <a:ea typeface="Arial" charset="0"/>
          <a:cs typeface="+mn-cs"/>
        </a:defRPr>
      </a:lvl2pPr>
      <a:lvl3pPr marL="987425" indent="-293688" algn="l" rtl="0" eaLnBrk="0" fontAlgn="base" hangingPunct="0">
        <a:spcBef>
          <a:spcPct val="20000"/>
        </a:spcBef>
        <a:spcAft>
          <a:spcPct val="0"/>
        </a:spcAft>
        <a:buClr>
          <a:schemeClr val="accent1"/>
        </a:buClr>
        <a:buSzPct val="70000"/>
        <a:buFont typeface="Wingdings" charset="0"/>
        <a:buChar char="l"/>
        <a:defRPr sz="2300">
          <a:solidFill>
            <a:schemeClr val="tx1"/>
          </a:solidFill>
          <a:latin typeface="+mn-lt"/>
          <a:ea typeface="Arial" charset="0"/>
          <a:cs typeface="+mn-cs"/>
        </a:defRPr>
      </a:lvl3pPr>
      <a:lvl4pPr marL="1281113" indent="-292100" algn="l" rtl="0" eaLnBrk="0" fontAlgn="base" hangingPunct="0">
        <a:spcBef>
          <a:spcPct val="20000"/>
        </a:spcBef>
        <a:spcAft>
          <a:spcPct val="0"/>
        </a:spcAft>
        <a:buClr>
          <a:schemeClr val="tx2"/>
        </a:buClr>
        <a:buSzPct val="75000"/>
        <a:buFont typeface="Wingdings" charset="0"/>
        <a:buChar char="§"/>
        <a:defRPr sz="2000">
          <a:solidFill>
            <a:schemeClr val="tx1"/>
          </a:solidFill>
          <a:latin typeface="+mn-lt"/>
          <a:ea typeface="Arial" charset="0"/>
          <a:cs typeface="+mn-cs"/>
        </a:defRPr>
      </a:lvl4pPr>
      <a:lvl5pPr marL="1598613" indent="-315913" algn="l" rtl="0" eaLnBrk="0" fontAlgn="base" hangingPunct="0">
        <a:spcBef>
          <a:spcPct val="20000"/>
        </a:spcBef>
        <a:spcAft>
          <a:spcPct val="0"/>
        </a:spcAft>
        <a:buClr>
          <a:schemeClr val="folHlink"/>
        </a:buClr>
        <a:buSzPct val="80000"/>
        <a:buFont typeface="Wingdings" charset="0"/>
        <a:buChar char="§"/>
        <a:defRPr sz="2000">
          <a:solidFill>
            <a:schemeClr val="tx1"/>
          </a:solidFill>
          <a:latin typeface="+mn-lt"/>
          <a:ea typeface="Arial" charset="0"/>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ustraliancurriculum.edu.au/GeneralCapabilities/Personal-and-social-capability/Introduction/Scope-of-Personal-and-social-capability"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blogs.flinders.edu.au/flinders-news/2013/02/01/mindfulness-to-create-calm-in-the-classro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homaswnielsen.net/?q=node/7"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adlet.com/wall/Mod10caringthinking" TargetMode="External"/><Relationship Id="rId3" Type="http://schemas.openxmlformats.org/officeDocument/2006/relationships/hyperlink" Target="http://padlet.com/wall/10creativethink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defRPr/>
            </a:pPr>
            <a:r>
              <a:rPr lang="en-AU">
                <a:solidFill>
                  <a:schemeClr val="tx1"/>
                </a:solidFill>
                <a:latin typeface="Arial" charset="0"/>
                <a:cs typeface="Arial" charset="0"/>
              </a:rPr>
              <a:t>Mod</a:t>
            </a:r>
            <a:r>
              <a:rPr lang="en-AU">
                <a:solidFill>
                  <a:srgbClr val="0033CC"/>
                </a:solidFill>
                <a:latin typeface="Arial" charset="0"/>
                <a:cs typeface="Arial" charset="0"/>
              </a:rPr>
              <a:t>u</a:t>
            </a:r>
            <a:r>
              <a:rPr lang="en-AU">
                <a:solidFill>
                  <a:schemeClr val="tx1"/>
                </a:solidFill>
                <a:latin typeface="Arial" charset="0"/>
                <a:cs typeface="Arial" charset="0"/>
              </a:rPr>
              <a:t>le 10</a:t>
            </a:r>
            <a:endParaRPr lang="en-US">
              <a:solidFill>
                <a:schemeClr val="tx1"/>
              </a:solidFill>
              <a:latin typeface="Arial" charset="0"/>
              <a:cs typeface="Arial" charset="0"/>
            </a:endParaRPr>
          </a:p>
        </p:txBody>
      </p:sp>
      <p:sp>
        <p:nvSpPr>
          <p:cNvPr id="3075" name="Rectangle 3"/>
          <p:cNvSpPr>
            <a:spLocks noGrp="1" noChangeArrowheads="1"/>
          </p:cNvSpPr>
          <p:nvPr>
            <p:ph type="subTitle" idx="1"/>
          </p:nvPr>
        </p:nvSpPr>
        <p:spPr>
          <a:xfrm>
            <a:off x="179388" y="3049588"/>
            <a:ext cx="7056437" cy="2362200"/>
          </a:xfrm>
        </p:spPr>
        <p:txBody>
          <a:bodyPr/>
          <a:lstStyle/>
          <a:p>
            <a:pPr eaLnBrk="1" hangingPunct="1">
              <a:lnSpc>
                <a:spcPct val="80000"/>
              </a:lnSpc>
              <a:buFont typeface="Wingdings" charset="0"/>
              <a:buNone/>
              <a:defRPr/>
            </a:pPr>
            <a:endParaRPr lang="en-US" sz="1800">
              <a:latin typeface="Arial" charset="0"/>
              <a:cs typeface="Arial" charset="0"/>
            </a:endParaRPr>
          </a:p>
          <a:p>
            <a:pPr eaLnBrk="1" hangingPunct="1">
              <a:lnSpc>
                <a:spcPct val="80000"/>
              </a:lnSpc>
              <a:buFont typeface="Wingdings" charset="0"/>
              <a:buNone/>
              <a:defRPr/>
            </a:pPr>
            <a:r>
              <a:rPr lang="en-AU" sz="2800" b="1">
                <a:solidFill>
                  <a:schemeClr val="tx1"/>
                </a:solidFill>
                <a:latin typeface="Arial" charset="0"/>
                <a:cs typeface="Arial" charset="0"/>
              </a:rPr>
              <a:t>What happens when things go wrong?</a:t>
            </a:r>
          </a:p>
          <a:p>
            <a:pPr eaLnBrk="1" hangingPunct="1">
              <a:lnSpc>
                <a:spcPct val="80000"/>
              </a:lnSpc>
              <a:buFont typeface="Wingdings" charset="0"/>
              <a:buNone/>
              <a:defRPr/>
            </a:pPr>
            <a:endParaRPr lang="en-US" sz="1800">
              <a:solidFill>
                <a:schemeClr val="tx1"/>
              </a:solidFill>
              <a:latin typeface="Arial" charset="0"/>
              <a:cs typeface="Arial" charset="0"/>
            </a:endParaRPr>
          </a:p>
          <a:p>
            <a:pPr eaLnBrk="1" hangingPunct="1">
              <a:lnSpc>
                <a:spcPct val="80000"/>
              </a:lnSpc>
              <a:buFont typeface="Wingdings" charset="0"/>
              <a:buNone/>
              <a:defRPr/>
            </a:pPr>
            <a:r>
              <a:rPr lang="en-US" sz="2400">
                <a:solidFill>
                  <a:schemeClr val="tx1"/>
                </a:solidFill>
                <a:latin typeface="Arial" charset="0"/>
                <a:cs typeface="Arial" charset="0"/>
              </a:rPr>
              <a:t>The human condition and related consequences</a:t>
            </a:r>
          </a:p>
          <a:p>
            <a:pPr eaLnBrk="1" hangingPunct="1">
              <a:lnSpc>
                <a:spcPct val="80000"/>
              </a:lnSpc>
              <a:buFont typeface="Wingdings" charset="0"/>
              <a:buNone/>
              <a:defRPr/>
            </a:pPr>
            <a:r>
              <a:rPr lang="en-US" sz="2400">
                <a:solidFill>
                  <a:schemeClr val="tx1"/>
                </a:solidFill>
                <a:latin typeface="Arial" charset="0"/>
                <a:cs typeface="Arial" charset="0"/>
              </a:rPr>
              <a:t>God</a:t>
            </a:r>
            <a:r>
              <a:rPr lang="ja-JP" altLang="en-US" sz="2400">
                <a:solidFill>
                  <a:schemeClr val="tx1"/>
                </a:solidFill>
                <a:latin typeface="Arial" charset="0"/>
                <a:cs typeface="Arial" charset="0"/>
              </a:rPr>
              <a:t>’</a:t>
            </a:r>
            <a:r>
              <a:rPr lang="en-US" sz="2400">
                <a:solidFill>
                  <a:schemeClr val="tx1"/>
                </a:solidFill>
                <a:latin typeface="Arial" charset="0"/>
                <a:cs typeface="Arial" charset="0"/>
              </a:rPr>
              <a:t>s response to a broken world </a:t>
            </a:r>
          </a:p>
          <a:p>
            <a:pPr eaLnBrk="1" hangingPunct="1">
              <a:lnSpc>
                <a:spcPct val="80000"/>
              </a:lnSpc>
              <a:buFont typeface="Wingdings" charset="0"/>
              <a:buNone/>
              <a:defRPr/>
            </a:pPr>
            <a:r>
              <a:rPr lang="en-US" sz="2400">
                <a:solidFill>
                  <a:schemeClr val="tx1"/>
                </a:solidFill>
                <a:latin typeface="Arial" charset="0"/>
                <a:cs typeface="Arial" charset="0"/>
              </a:rPr>
              <a:t>Caring thinking, creative thinking</a:t>
            </a:r>
          </a:p>
          <a:p>
            <a:pPr eaLnBrk="1" hangingPunct="1">
              <a:spcBef>
                <a:spcPct val="0"/>
              </a:spcBef>
              <a:buClrTx/>
              <a:buSzTx/>
              <a:buFontTx/>
              <a:buNone/>
              <a:defRPr/>
            </a:pPr>
            <a:endParaRPr lang="en-AU" sz="1800">
              <a:latin typeface="Arial" charset="0"/>
              <a:cs typeface="Arial" charset="0"/>
            </a:endParaRPr>
          </a:p>
          <a:p>
            <a:pPr eaLnBrk="1" hangingPunct="1">
              <a:lnSpc>
                <a:spcPct val="80000"/>
              </a:lnSpc>
              <a:buFont typeface="Wingdings" charset="0"/>
              <a:buNone/>
              <a:defRPr/>
            </a:pPr>
            <a:endParaRPr lang="en-US" sz="1800">
              <a:solidFill>
                <a:schemeClr val="tx1"/>
              </a:solidFill>
              <a:latin typeface="Arial" charset="0"/>
              <a:cs typeface="Arial" charset="0"/>
            </a:endParaRPr>
          </a:p>
        </p:txBody>
      </p:sp>
      <p:grpSp>
        <p:nvGrpSpPr>
          <p:cNvPr id="15363" name="Group 4"/>
          <p:cNvGrpSpPr>
            <a:grpSpLocks/>
          </p:cNvGrpSpPr>
          <p:nvPr/>
        </p:nvGrpSpPr>
        <p:grpSpPr bwMode="auto">
          <a:xfrm>
            <a:off x="7493000" y="2992438"/>
            <a:ext cx="1338263" cy="2189162"/>
            <a:chOff x="4704" y="1885"/>
            <a:chExt cx="843" cy="1379"/>
          </a:xfrm>
        </p:grpSpPr>
        <p:sp>
          <p:nvSpPr>
            <p:cNvPr id="3077" name="Oval 5"/>
            <p:cNvSpPr>
              <a:spLocks noChangeArrowheads="1"/>
            </p:cNvSpPr>
            <p:nvPr/>
          </p:nvSpPr>
          <p:spPr bwMode="auto">
            <a:xfrm>
              <a:off x="4704" y="1885"/>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78" name="Oval 6"/>
            <p:cNvSpPr>
              <a:spLocks noChangeArrowheads="1"/>
            </p:cNvSpPr>
            <p:nvPr/>
          </p:nvSpPr>
          <p:spPr bwMode="auto">
            <a:xfrm>
              <a:off x="4883" y="1885"/>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79" name="Oval 7"/>
            <p:cNvSpPr>
              <a:spLocks noChangeArrowheads="1"/>
            </p:cNvSpPr>
            <p:nvPr/>
          </p:nvSpPr>
          <p:spPr bwMode="auto">
            <a:xfrm>
              <a:off x="5062" y="1885"/>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0" name="Oval 8"/>
            <p:cNvSpPr>
              <a:spLocks noChangeArrowheads="1"/>
            </p:cNvSpPr>
            <p:nvPr/>
          </p:nvSpPr>
          <p:spPr bwMode="auto">
            <a:xfrm>
              <a:off x="4704" y="2064"/>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1" name="Oval 9"/>
            <p:cNvSpPr>
              <a:spLocks noChangeArrowheads="1"/>
            </p:cNvSpPr>
            <p:nvPr/>
          </p:nvSpPr>
          <p:spPr bwMode="auto">
            <a:xfrm>
              <a:off x="4883" y="2064"/>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2" name="Oval 10"/>
            <p:cNvSpPr>
              <a:spLocks noChangeArrowheads="1"/>
            </p:cNvSpPr>
            <p:nvPr/>
          </p:nvSpPr>
          <p:spPr bwMode="auto">
            <a:xfrm>
              <a:off x="5062" y="2064"/>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3" name="Oval 11"/>
            <p:cNvSpPr>
              <a:spLocks noChangeArrowheads="1"/>
            </p:cNvSpPr>
            <p:nvPr/>
          </p:nvSpPr>
          <p:spPr bwMode="auto">
            <a:xfrm>
              <a:off x="5241" y="2064"/>
              <a:ext cx="127" cy="127"/>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4" name="Oval 12"/>
            <p:cNvSpPr>
              <a:spLocks noChangeArrowheads="1"/>
            </p:cNvSpPr>
            <p:nvPr/>
          </p:nvSpPr>
          <p:spPr bwMode="auto">
            <a:xfrm>
              <a:off x="4704" y="2243"/>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5" name="Oval 13"/>
            <p:cNvSpPr>
              <a:spLocks noChangeArrowheads="1"/>
            </p:cNvSpPr>
            <p:nvPr/>
          </p:nvSpPr>
          <p:spPr bwMode="auto">
            <a:xfrm>
              <a:off x="4883" y="2243"/>
              <a:ext cx="127" cy="127"/>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6" name="Oval 14"/>
            <p:cNvSpPr>
              <a:spLocks noChangeArrowheads="1"/>
            </p:cNvSpPr>
            <p:nvPr/>
          </p:nvSpPr>
          <p:spPr bwMode="auto">
            <a:xfrm>
              <a:off x="5062" y="2243"/>
              <a:ext cx="127" cy="127"/>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7" name="Oval 15"/>
            <p:cNvSpPr>
              <a:spLocks noChangeArrowheads="1"/>
            </p:cNvSpPr>
            <p:nvPr/>
          </p:nvSpPr>
          <p:spPr bwMode="auto">
            <a:xfrm>
              <a:off x="5241" y="2243"/>
              <a:ext cx="127" cy="127"/>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8" name="Oval 16"/>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89" name="Oval 17"/>
            <p:cNvSpPr>
              <a:spLocks noChangeArrowheads="1"/>
            </p:cNvSpPr>
            <p:nvPr/>
          </p:nvSpPr>
          <p:spPr bwMode="auto">
            <a:xfrm>
              <a:off x="4704" y="2421"/>
              <a:ext cx="127" cy="128"/>
            </a:xfrm>
            <a:prstGeom prst="ellipse">
              <a:avLst/>
            </a:prstGeom>
            <a:solidFill>
              <a:srgbClr val="08329C"/>
            </a:solidFill>
            <a:ln>
              <a:noFill/>
            </a:ln>
            <a:effectLst/>
            <a:extLst>
              <a:ext uri="{91240B29-F687-4f45-9708-019B960494DF}">
                <a14:hiddenLine xmlns:a14="http://schemas.microsoft.com/office/drawing/2010/main" w="25400">
                  <a:solidFill>
                    <a:srgbClr val="FFCC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0" name="Oval 18"/>
            <p:cNvSpPr>
              <a:spLocks noChangeArrowheads="1"/>
            </p:cNvSpPr>
            <p:nvPr/>
          </p:nvSpPr>
          <p:spPr bwMode="auto">
            <a:xfrm>
              <a:off x="4883" y="2421"/>
              <a:ext cx="127" cy="128"/>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1" name="Oval 19"/>
            <p:cNvSpPr>
              <a:spLocks noChangeArrowheads="1"/>
            </p:cNvSpPr>
            <p:nvPr/>
          </p:nvSpPr>
          <p:spPr bwMode="auto">
            <a:xfrm>
              <a:off x="5062" y="2421"/>
              <a:ext cx="127" cy="128"/>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2" name="Oval 20"/>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3" name="Oval 21"/>
            <p:cNvSpPr>
              <a:spLocks noChangeArrowheads="1"/>
            </p:cNvSpPr>
            <p:nvPr/>
          </p:nvSpPr>
          <p:spPr bwMode="auto">
            <a:xfrm>
              <a:off x="4704" y="2600"/>
              <a:ext cx="127" cy="128"/>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4" name="Oval 22"/>
            <p:cNvSpPr>
              <a:spLocks noChangeArrowheads="1"/>
            </p:cNvSpPr>
            <p:nvPr/>
          </p:nvSpPr>
          <p:spPr bwMode="auto">
            <a:xfrm>
              <a:off x="4883" y="2600"/>
              <a:ext cx="127" cy="128"/>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5" name="Oval 23"/>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6" name="Oval 24"/>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7" name="Oval 25"/>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8" name="Oval 26"/>
            <p:cNvSpPr>
              <a:spLocks noChangeArrowheads="1"/>
            </p:cNvSpPr>
            <p:nvPr/>
          </p:nvSpPr>
          <p:spPr bwMode="auto">
            <a:xfrm>
              <a:off x="4704" y="2779"/>
              <a:ext cx="127" cy="127"/>
            </a:xfrm>
            <a:prstGeom prst="ellipse">
              <a:avLst/>
            </a:prstGeom>
            <a:solidFill>
              <a:srgbClr val="FF0000"/>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099" name="Oval 27"/>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0" name="Oval 28"/>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1" name="Oval 29"/>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2" name="Oval 30"/>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3" name="Oval 31"/>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4" name="Oval 32"/>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5" name="Oval 33"/>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6" name="Oval 34"/>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sp>
          <p:nvSpPr>
            <p:cNvPr id="3107" name="Oval 35"/>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25400">
                  <a:solidFill>
                    <a:srgbClr val="08329C"/>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AU">
                <a:cs typeface="Arial" charset="0"/>
              </a:endParaRPr>
            </a:p>
          </p:txBody>
        </p:sp>
      </p:gr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Mark </a:t>
            </a:r>
            <a:r>
              <a:rPr lang="en-US" dirty="0" err="1"/>
              <a:t>Worthing</a:t>
            </a:r>
            <a:endParaRPr lang="en-US" dirty="0"/>
          </a:p>
        </p:txBody>
      </p:sp>
      <p:sp>
        <p:nvSpPr>
          <p:cNvPr id="3" name="Content Placeholder 2"/>
          <p:cNvSpPr>
            <a:spLocks noGrp="1"/>
          </p:cNvSpPr>
          <p:nvPr>
            <p:ph idx="1"/>
          </p:nvPr>
        </p:nvSpPr>
        <p:spPr/>
        <p:txBody>
          <a:bodyPr/>
          <a:lstStyle/>
          <a:p>
            <a:pPr marL="0" indent="0">
              <a:buNone/>
            </a:pPr>
            <a:r>
              <a:rPr lang="en-US" dirty="0" smtClean="0"/>
              <a:t>YET</a:t>
            </a:r>
          </a:p>
          <a:p>
            <a:pPr marL="0" indent="0">
              <a:buNone/>
            </a:pPr>
            <a:r>
              <a:rPr lang="en-US" dirty="0" smtClean="0"/>
              <a:t>“To not address the problem of evil and suffering as if it did not exist would be irresponsible and a neglect of duty. To roll out a set of prepackaged logical explanations can leave students cold or even turn them away from God and faith.”</a:t>
            </a:r>
          </a:p>
          <a:p>
            <a:pPr marL="0" indent="0">
              <a:buNone/>
            </a:pPr>
            <a:endParaRPr lang="en-US" dirty="0"/>
          </a:p>
          <a:p>
            <a:pPr marL="0" indent="0" algn="r">
              <a:buNone/>
            </a:pPr>
            <a:r>
              <a:rPr lang="en-US" b="1" dirty="0" smtClean="0"/>
              <a:t>So  what do we do?</a:t>
            </a:r>
            <a:endParaRPr lang="en-US" b="1"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10</a:t>
            </a:fld>
            <a:endParaRPr lang="en-US"/>
          </a:p>
        </p:txBody>
      </p:sp>
    </p:spTree>
    <p:extLst>
      <p:ext uri="{BB962C8B-B14F-4D97-AF65-F5344CB8AC3E}">
        <p14:creationId xmlns:p14="http://schemas.microsoft.com/office/powerpoint/2010/main" val="248956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22238"/>
            <a:ext cx="7543800" cy="1722586"/>
          </a:xfrm>
        </p:spPr>
        <p:txBody>
          <a:bodyPr/>
          <a:lstStyle/>
          <a:p>
            <a:pPr algn="ctr"/>
            <a:r>
              <a:rPr lang="en-US" dirty="0"/>
              <a:t>All of module 10 workshop is planning a unit</a:t>
            </a:r>
          </a:p>
        </p:txBody>
      </p:sp>
      <p:sp>
        <p:nvSpPr>
          <p:cNvPr id="12291" name="Content Placeholder 2"/>
          <p:cNvSpPr>
            <a:spLocks noGrp="1"/>
          </p:cNvSpPr>
          <p:nvPr>
            <p:ph idx="1"/>
          </p:nvPr>
        </p:nvSpPr>
        <p:spPr/>
        <p:txBody>
          <a:bodyPr/>
          <a:lstStyle/>
          <a:p>
            <a:pPr eaLnBrk="1" hangingPunct="1">
              <a:buFont typeface="Wingdings" charset="0"/>
              <a:buNone/>
              <a:defRPr/>
            </a:pPr>
            <a:r>
              <a:rPr lang="en-US" dirty="0">
                <a:latin typeface="Arial" charset="0"/>
                <a:cs typeface="Arial" charset="0"/>
              </a:rPr>
              <a:t>	</a:t>
            </a:r>
            <a:r>
              <a:rPr lang="en-US" dirty="0" smtClean="0">
                <a:latin typeface="Arial" charset="0"/>
                <a:cs typeface="Arial" charset="0"/>
              </a:rPr>
              <a:t>Use either </a:t>
            </a:r>
            <a:r>
              <a:rPr lang="en-US" i="1" dirty="0" smtClean="0">
                <a:latin typeface="Arial" charset="0"/>
                <a:cs typeface="Arial" charset="0"/>
              </a:rPr>
              <a:t>Planning a learning journey </a:t>
            </a:r>
            <a:r>
              <a:rPr lang="en-US" dirty="0" smtClean="0">
                <a:latin typeface="Arial" charset="0"/>
                <a:cs typeface="Arial" charset="0"/>
              </a:rPr>
              <a:t>worksheet </a:t>
            </a:r>
            <a:endParaRPr lang="en-US" dirty="0">
              <a:latin typeface="Arial" charset="0"/>
              <a:cs typeface="Arial" charset="0"/>
            </a:endParaRPr>
          </a:p>
          <a:p>
            <a:pPr eaLnBrk="1" hangingPunct="1">
              <a:buFont typeface="Wingdings" charset="0"/>
              <a:buNone/>
              <a:defRPr/>
            </a:pPr>
            <a:r>
              <a:rPr lang="en-US" dirty="0" smtClean="0">
                <a:latin typeface="Arial" charset="0"/>
                <a:cs typeface="Arial" charset="0"/>
              </a:rPr>
              <a:t>OR Take an A3 sheet and fold into three both lengthways and width-ways creating nine spaces to record ideas for planning a unit around CB3 </a:t>
            </a:r>
          </a:p>
          <a:p>
            <a:pPr eaLnBrk="1" hangingPunct="1">
              <a:buFont typeface="Wingdings" charset="0"/>
              <a:buNone/>
              <a:defRPr/>
            </a:pPr>
            <a:r>
              <a:rPr lang="en-US" dirty="0" smtClean="0">
                <a:latin typeface="Arial" charset="0"/>
                <a:cs typeface="Arial" charset="0"/>
              </a:rPr>
              <a:t>OR</a:t>
            </a:r>
            <a:endParaRPr lang="en-US" dirty="0">
              <a:latin typeface="Arial" charset="0"/>
              <a:cs typeface="Arial" charset="0"/>
            </a:endParaRPr>
          </a:p>
          <a:p>
            <a:pPr eaLnBrk="1" hangingPunct="1">
              <a:buFont typeface="Wingdings" charset="0"/>
              <a:buNone/>
              <a:defRPr/>
            </a:pPr>
            <a:r>
              <a:rPr lang="en-US" dirty="0">
                <a:latin typeface="Arial" charset="0"/>
                <a:cs typeface="Arial" charset="0"/>
              </a:rPr>
              <a:t>   Planning for deep </a:t>
            </a:r>
            <a:r>
              <a:rPr lang="en-US" dirty="0" smtClean="0">
                <a:latin typeface="Arial" charset="0"/>
                <a:cs typeface="Arial" charset="0"/>
              </a:rPr>
              <a:t>understanding worksheet</a:t>
            </a:r>
            <a:endParaRPr lang="en-AU" dirty="0">
              <a:latin typeface="Arial" charset="0"/>
              <a:cs typeface="Arial" charset="0"/>
            </a:endParaRPr>
          </a:p>
        </p:txBody>
      </p:sp>
      <p:sp>
        <p:nvSpPr>
          <p:cNvPr id="12292" name="Footer Placeholder 3"/>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2293" name="Slide Number Placeholder 4"/>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B820E9FE-5E3A-944B-B210-332E8C0BCBB9}" type="slidenum">
              <a:rPr lang="en-US" smtClean="0"/>
              <a:pPr eaLnBrk="1" hangingPunct="1">
                <a:defRPr/>
              </a:pPr>
              <a:t>11</a:t>
            </a:fld>
            <a:endParaRPr lang="en-US" smtClean="0"/>
          </a:p>
        </p:txBody>
      </p:sp>
    </p:spTree>
    <p:extLst>
      <p:ext uri="{BB962C8B-B14F-4D97-AF65-F5344CB8AC3E}">
        <p14:creationId xmlns:p14="http://schemas.microsoft.com/office/powerpoint/2010/main" val="46121041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7030" name="Group 6"/>
          <p:cNvGraphicFramePr>
            <a:graphicFrameLocks noGrp="1"/>
          </p:cNvGraphicFramePr>
          <p:nvPr/>
        </p:nvGraphicFramePr>
        <p:xfrm>
          <a:off x="576263" y="1243013"/>
          <a:ext cx="8135937" cy="5059361"/>
        </p:xfrm>
        <a:graphic>
          <a:graphicData uri="http://schemas.openxmlformats.org/drawingml/2006/table">
            <a:tbl>
              <a:tblPr/>
              <a:tblGrid>
                <a:gridCol w="2713037"/>
                <a:gridCol w="2709863"/>
                <a:gridCol w="2713037"/>
              </a:tblGrid>
              <a:tr h="1828687">
                <a:tc>
                  <a:txBody>
                    <a:bodyPr/>
                    <a:lstStyle/>
                    <a:p>
                      <a:pPr marL="182563" marR="0" lvl="0" indent="0" algn="l" defTabSz="914400" rtl="0" eaLnBrk="1" fontAlgn="base" latinLnBrk="0" hangingPunct="1">
                        <a:lnSpc>
                          <a:spcPct val="100000"/>
                        </a:lnSpc>
                        <a:spcBef>
                          <a:spcPct val="0"/>
                        </a:spcBef>
                        <a:spcAft>
                          <a:spcPct val="0"/>
                        </a:spcAft>
                        <a:buClrTx/>
                        <a:buSzPct val="100000"/>
                        <a:buFontTx/>
                        <a:buNone/>
                        <a:tabLst/>
                      </a:pPr>
                      <a:r>
                        <a:rPr kumimoji="0" lang="en-AU" sz="1100" b="1" i="0" u="none" strike="noStrike" cap="none" normalizeH="0" baseline="0" dirty="0" smtClean="0">
                          <a:ln>
                            <a:noFill/>
                          </a:ln>
                          <a:solidFill>
                            <a:srgbClr val="0000FF"/>
                          </a:solidFill>
                          <a:effectLst/>
                          <a:latin typeface="Arial" charset="0"/>
                          <a:cs typeface="Arial" charset="0"/>
                        </a:rPr>
                        <a:t>What do my students need to understand, know and do?</a:t>
                      </a:r>
                    </a:p>
                    <a:p>
                      <a:pPr marL="182563" marR="0" lvl="0" indent="0" algn="l" defTabSz="914400" rtl="0" eaLnBrk="1" fontAlgn="base" latinLnBrk="0" hangingPunct="1">
                        <a:lnSpc>
                          <a:spcPct val="100000"/>
                        </a:lnSpc>
                        <a:spcBef>
                          <a:spcPct val="0"/>
                        </a:spcBef>
                        <a:spcAft>
                          <a:spcPct val="0"/>
                        </a:spcAft>
                        <a:buClrTx/>
                        <a:buSzPct val="100000"/>
                        <a:buFontTx/>
                        <a:buNone/>
                        <a:tabLst/>
                      </a:pPr>
                      <a:r>
                        <a:rPr kumimoji="0" lang="en-AU" sz="1100" b="1" i="0" u="none" strike="noStrike" cap="none" normalizeH="0" baseline="0" dirty="0" smtClean="0">
                          <a:ln>
                            <a:noFill/>
                          </a:ln>
                          <a:solidFill>
                            <a:schemeClr val="tx1"/>
                          </a:solidFill>
                          <a:effectLst/>
                          <a:latin typeface="Arial" charset="0"/>
                          <a:cs typeface="Arial" charset="0"/>
                        </a:rPr>
                        <a:t>        </a:t>
                      </a:r>
                    </a:p>
                    <a:p>
                      <a:pPr marL="182563" marR="0" lvl="0" indent="0" algn="l" defTabSz="914400" rtl="0" eaLnBrk="1" fontAlgn="base" latinLnBrk="0" hangingPunct="1">
                        <a:lnSpc>
                          <a:spcPct val="100000"/>
                        </a:lnSpc>
                        <a:spcBef>
                          <a:spcPct val="0"/>
                        </a:spcBef>
                        <a:spcAft>
                          <a:spcPct val="0"/>
                        </a:spcAft>
                        <a:buClrTx/>
                        <a:buSzPct val="100000"/>
                        <a:buFontTx/>
                        <a:buNone/>
                        <a:tabLst/>
                      </a:pPr>
                      <a:r>
                        <a:rPr kumimoji="0" lang="en-AU" sz="1100" b="1" i="0" u="none" strike="noStrike" cap="none" normalizeH="0" baseline="0" dirty="0" smtClean="0">
                          <a:ln>
                            <a:noFill/>
                          </a:ln>
                          <a:solidFill>
                            <a:srgbClr val="FF0000"/>
                          </a:solidFill>
                          <a:effectLst/>
                          <a:latin typeface="Arial" charset="0"/>
                          <a:cs typeface="Arial" charset="0"/>
                        </a:rPr>
                        <a:t>How will I know students have gained understanding and knowledge?</a:t>
                      </a:r>
                    </a:p>
                    <a:p>
                      <a:pPr marL="182563" marR="0" lvl="0" indent="0" algn="l" defTabSz="914400" rtl="0" eaLnBrk="1" fontAlgn="base" latinLnBrk="0" hangingPunct="1">
                        <a:lnSpc>
                          <a:spcPct val="100000"/>
                        </a:lnSpc>
                        <a:spcBef>
                          <a:spcPct val="0"/>
                        </a:spcBef>
                        <a:spcAft>
                          <a:spcPct val="0"/>
                        </a:spcAft>
                        <a:buClrTx/>
                        <a:buSzPct val="100000"/>
                        <a:buFontTx/>
                        <a:buNone/>
                        <a:tabLst/>
                      </a:pPr>
                      <a:r>
                        <a:rPr kumimoji="0" lang="en-AU" sz="1100" b="1" i="0" u="none" strike="noStrike" cap="none" normalizeH="0" baseline="0" dirty="0" smtClean="0">
                          <a:ln>
                            <a:noFill/>
                          </a:ln>
                          <a:solidFill>
                            <a:schemeClr val="tx1"/>
                          </a:solidFill>
                          <a:effectLst/>
                          <a:latin typeface="Arial" charset="0"/>
                          <a:cs typeface="Arial" charset="0"/>
                        </a:rPr>
                        <a:t>        </a:t>
                      </a:r>
                    </a:p>
                    <a:p>
                      <a:pPr marL="182563" marR="0" lvl="0" indent="0" algn="l" defTabSz="914400" rtl="0" eaLnBrk="1" fontAlgn="base" latinLnBrk="0" hangingPunct="1">
                        <a:lnSpc>
                          <a:spcPct val="100000"/>
                        </a:lnSpc>
                        <a:spcBef>
                          <a:spcPct val="0"/>
                        </a:spcBef>
                        <a:spcAft>
                          <a:spcPct val="0"/>
                        </a:spcAft>
                        <a:buClrTx/>
                        <a:buSzPct val="100000"/>
                        <a:buFontTx/>
                        <a:buNone/>
                        <a:tabLst/>
                      </a:pPr>
                      <a:r>
                        <a:rPr kumimoji="0" lang="en-AU" sz="1100" b="1" i="0" u="none" strike="noStrike" cap="none" normalizeH="0" baseline="0" dirty="0" smtClean="0">
                          <a:ln>
                            <a:noFill/>
                          </a:ln>
                          <a:solidFill>
                            <a:srgbClr val="C0A816"/>
                          </a:solidFill>
                          <a:effectLst/>
                          <a:latin typeface="Arial" charset="0"/>
                          <a:cs typeface="Arial" charset="0"/>
                        </a:rPr>
                        <a:t>What will facilitate learning that will achieve unit objectives?</a:t>
                      </a:r>
                    </a:p>
                    <a:p>
                      <a:pPr marL="182563" marR="0" lvl="0" indent="0" algn="l" defTabSz="914400" rtl="0" eaLnBrk="1" fontAlgn="base" latinLnBrk="0" hangingPunct="1">
                        <a:lnSpc>
                          <a:spcPct val="100000"/>
                        </a:lnSpc>
                        <a:spcBef>
                          <a:spcPct val="0"/>
                        </a:spcBef>
                        <a:spcAft>
                          <a:spcPct val="0"/>
                        </a:spcAft>
                        <a:buClrTx/>
                        <a:buSzPct val="100000"/>
                        <a:buFontTx/>
                        <a:buNone/>
                        <a:tabLst/>
                      </a:pPr>
                      <a:endParaRPr kumimoji="0" lang="en-AU" sz="1000" b="0" i="0" u="none" strike="noStrike" cap="none" normalizeH="0" baseline="0" dirty="0" smtClean="0">
                        <a:ln>
                          <a:noFill/>
                        </a:ln>
                        <a:solidFill>
                          <a:srgbClr val="FF0000"/>
                        </a:solidFill>
                        <a:effectLst/>
                        <a:latin typeface="Arial" charset="0"/>
                        <a:cs typeface="Arial" charset="0"/>
                      </a:endParaRPr>
                    </a:p>
                  </a:txBody>
                  <a:tcPr marT="45705" marB="45705" anchor="b"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Context</a:t>
                      </a:r>
                    </a:p>
                    <a:p>
                      <a:pPr marL="285750" marR="0" lvl="0" indent="-285750" algn="l" defTabSz="914400" rtl="0" eaLnBrk="1" fontAlgn="base" latinLnBrk="0" hangingPunct="1">
                        <a:lnSpc>
                          <a:spcPct val="100000"/>
                        </a:lnSpc>
                        <a:spcBef>
                          <a:spcPct val="0"/>
                        </a:spcBef>
                        <a:spcAft>
                          <a:spcPct val="0"/>
                        </a:spcAft>
                        <a:buClrTx/>
                        <a:buSzPct val="160000"/>
                        <a:buFont typeface="Arial" pitchFamily="34" charset="0"/>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Identify the context in which you plan to teach your unit </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Determine student needs, interests and backgrounds that will shape unit focus</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Key Idea</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Select the key idea(s) and outcome(s) that will form the basis of the unit</a:t>
                      </a:r>
                      <a:endParaRPr kumimoji="0" lang="en-AU" sz="18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5337">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Learning Experiences</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20000"/>
                        <a:buFont typeface="Symbol" pitchFamily="18" charset="2"/>
                        <a:buChar char=""/>
                        <a:tabLst>
                          <a:tab pos="228600" algn="l"/>
                        </a:tabLst>
                      </a:pPr>
                      <a:r>
                        <a:rPr kumimoji="0" lang="en-AU" sz="1200" b="0" i="0" u="none" strike="noStrike" cap="none" normalizeH="0" baseline="0" dirty="0" smtClean="0">
                          <a:ln>
                            <a:noFill/>
                          </a:ln>
                          <a:solidFill>
                            <a:schemeClr val="tx1"/>
                          </a:solidFill>
                          <a:effectLst/>
                          <a:latin typeface="Arial" charset="0"/>
                          <a:cs typeface="Times New Roman" pitchFamily="18" charset="0"/>
                        </a:rPr>
                        <a:t>Identify learning experiences that may help support students explore, inquire and demonstrate what they know and can do. </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20000"/>
                        <a:buFont typeface="Symbol" pitchFamily="18" charset="2"/>
                        <a:buChar char=""/>
                        <a:tabLst>
                          <a:tab pos="228600" algn="l"/>
                        </a:tabLst>
                      </a:pPr>
                      <a:r>
                        <a:rPr kumimoji="0" lang="en-AU" sz="1200" b="0" i="0" u="none" strike="noStrike" cap="none" normalizeH="0" baseline="0" dirty="0" smtClean="0">
                          <a:ln>
                            <a:noFill/>
                          </a:ln>
                          <a:solidFill>
                            <a:schemeClr val="tx1"/>
                          </a:solidFill>
                          <a:effectLst/>
                          <a:latin typeface="Arial" charset="0"/>
                          <a:cs typeface="Times New Roman" pitchFamily="18" charset="0"/>
                        </a:rPr>
                        <a:t>Select relevant resources including the LIFE resource</a:t>
                      </a:r>
                      <a:endParaRPr kumimoji="0" lang="en-AU" sz="1200" b="0" i="0" u="none" strike="noStrike" cap="none" normalizeH="0" baseline="0" dirty="0" smtClean="0">
                        <a:ln>
                          <a:noFill/>
                        </a:ln>
                        <a:solidFill>
                          <a:schemeClr val="tx1"/>
                        </a:solidFill>
                        <a:effectLst/>
                        <a:latin typeface="Arial" charset="0"/>
                        <a:cs typeface="Arial" charset="0"/>
                      </a:endParaRPr>
                    </a:p>
                  </a:txBody>
                  <a:tcPr marT="45705" marB="45705"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AU" sz="26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Knowledge / understandings</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Select relevant content from knowledge indicators and theological notes</a:t>
                      </a: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Formulate deep enduring understandings students need</a:t>
                      </a:r>
                      <a:endParaRPr kumimoji="0" lang="en-AU" sz="18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5337">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Assessment</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Brainstorm assessment task/s that will provide the required evidence of student learning</a:t>
                      </a: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Select criteria by which learning will be assessed</a:t>
                      </a:r>
                      <a:endParaRPr kumimoji="0" lang="en-AU" sz="1800" b="0" i="0" u="none" strike="noStrike" cap="none" normalizeH="0" baseline="0" dirty="0" smtClean="0">
                        <a:ln>
                          <a:noFill/>
                        </a:ln>
                        <a:solidFill>
                          <a:schemeClr val="tx1"/>
                        </a:solidFill>
                        <a:effectLst/>
                        <a:latin typeface="Arial" charset="0"/>
                        <a:cs typeface="Arial" charset="0"/>
                      </a:endParaRPr>
                    </a:p>
                  </a:txBody>
                  <a:tcPr marT="45705" marB="45705"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Evidence</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What evidence will you need in order to decide what the students know and can do in relation to the outcomes, knowledge, deep understandings?</a:t>
                      </a:r>
                      <a:endParaRPr kumimoji="0" lang="en-AU" sz="18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tab pos="228600" algn="l"/>
                        </a:tabLst>
                      </a:pPr>
                      <a:r>
                        <a:rPr kumimoji="0" lang="en-AU" sz="1400" b="1" i="0" u="none" strike="noStrike" cap="none" normalizeH="0" baseline="0" dirty="0" smtClean="0">
                          <a:ln>
                            <a:noFill/>
                          </a:ln>
                          <a:solidFill>
                            <a:schemeClr val="tx1"/>
                          </a:solidFill>
                          <a:effectLst/>
                          <a:latin typeface="Arial" charset="0"/>
                          <a:cs typeface="Times New Roman" pitchFamily="18" charset="0"/>
                        </a:rPr>
                        <a:t>Question / Inquiry Path</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Pct val="100000"/>
                        <a:buFont typeface="Symbol" pitchFamily="18" charset="2"/>
                        <a:buChar char=""/>
                        <a:tabLst>
                          <a:tab pos="228600" algn="l"/>
                        </a:tabLst>
                      </a:pPr>
                      <a:r>
                        <a:rPr kumimoji="0" lang="en-AU" sz="1400" b="0" i="0" u="none" strike="noStrike" cap="none" normalizeH="0" baseline="0" dirty="0" smtClean="0">
                          <a:ln>
                            <a:noFill/>
                          </a:ln>
                          <a:solidFill>
                            <a:schemeClr val="tx1"/>
                          </a:solidFill>
                          <a:effectLst/>
                          <a:latin typeface="Arial" charset="0"/>
                          <a:cs typeface="Times New Roman" pitchFamily="18" charset="0"/>
                        </a:rPr>
                        <a:t>Consider </a:t>
                      </a:r>
                      <a:r>
                        <a:rPr kumimoji="0" lang="en-AU" sz="1400" b="1" i="0" u="none" strike="noStrike" cap="none" normalizeH="0" baseline="0" dirty="0" smtClean="0">
                          <a:ln>
                            <a:noFill/>
                          </a:ln>
                          <a:solidFill>
                            <a:schemeClr val="tx1"/>
                          </a:solidFill>
                          <a:effectLst/>
                          <a:latin typeface="Arial" charset="0"/>
                          <a:cs typeface="Times New Roman" pitchFamily="18" charset="0"/>
                        </a:rPr>
                        <a:t>essential </a:t>
                      </a:r>
                      <a:r>
                        <a:rPr kumimoji="0" lang="en-AU" sz="1400" b="0" i="0" u="none" strike="noStrike" cap="none" normalizeH="0" baseline="0" dirty="0" smtClean="0">
                          <a:ln>
                            <a:noFill/>
                          </a:ln>
                          <a:solidFill>
                            <a:schemeClr val="tx1"/>
                          </a:solidFill>
                          <a:effectLst/>
                          <a:latin typeface="Arial" charset="0"/>
                          <a:cs typeface="Times New Roman" pitchFamily="18" charset="0"/>
                        </a:rPr>
                        <a:t>question(s) that will engage students in purposeful inquiry </a:t>
                      </a:r>
                    </a:p>
                  </a:txBody>
                  <a:tcPr marT="45705" marB="45705"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3332" name="Footer Placeholder 4"/>
          <p:cNvSpPr>
            <a:spLocks noGrp="1"/>
          </p:cNvSpPr>
          <p:nvPr>
            <p:ph type="ftr" sz="quarter" idx="11"/>
          </p:nvPr>
        </p:nvSpPr>
        <p:spPr>
          <a:xfrm>
            <a:off x="3157538" y="6380163"/>
            <a:ext cx="28956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3333"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C882CD2E-97A4-4747-9BC8-19ECE7BC9A66}" type="slidenum">
              <a:rPr lang="en-US" smtClean="0"/>
              <a:pPr eaLnBrk="1" hangingPunct="1">
                <a:defRPr/>
              </a:pPr>
              <a:t>12</a:t>
            </a:fld>
            <a:endParaRPr lang="en-US" smtClean="0"/>
          </a:p>
        </p:txBody>
      </p:sp>
      <p:sp>
        <p:nvSpPr>
          <p:cNvPr id="13334" name="Rectangle 2"/>
          <p:cNvSpPr>
            <a:spLocks noGrp="1" noChangeArrowheads="1"/>
          </p:cNvSpPr>
          <p:nvPr>
            <p:ph type="title"/>
          </p:nvPr>
        </p:nvSpPr>
        <p:spPr>
          <a:xfrm>
            <a:off x="468313" y="142875"/>
            <a:ext cx="7543800" cy="1084263"/>
          </a:xfrm>
        </p:spPr>
        <p:txBody>
          <a:bodyPr/>
          <a:lstStyle/>
          <a:p>
            <a:pPr algn="r" eaLnBrk="1" hangingPunct="1">
              <a:defRPr/>
            </a:pPr>
            <a:r>
              <a:rPr lang="en-US">
                <a:latin typeface="Arial" charset="0"/>
                <a:cs typeface="Arial" charset="0"/>
              </a:rPr>
              <a:t>A process for planning</a:t>
            </a:r>
          </a:p>
        </p:txBody>
      </p:sp>
      <p:sp>
        <p:nvSpPr>
          <p:cNvPr id="28694" name="AutoShape 3"/>
          <p:cNvSpPr>
            <a:spLocks noChangeArrowheads="1"/>
          </p:cNvSpPr>
          <p:nvPr/>
        </p:nvSpPr>
        <p:spPr bwMode="auto">
          <a:xfrm>
            <a:off x="3363913" y="3192463"/>
            <a:ext cx="2514600" cy="1371600"/>
          </a:xfrm>
          <a:custGeom>
            <a:avLst/>
            <a:gdLst>
              <a:gd name="T0" fmla="*/ 2147483647 w 21600"/>
              <a:gd name="T1" fmla="*/ 2147483647 h 21600"/>
              <a:gd name="T2" fmla="*/ 2147483647 w 21600"/>
              <a:gd name="T3" fmla="*/ 2147483647 h 21600"/>
              <a:gd name="T4" fmla="*/ 0 w 21600"/>
              <a:gd name="T5" fmla="*/ 2147483647 h 21600"/>
              <a:gd name="T6" fmla="*/ 2147483647 w 21600"/>
              <a:gd name="T7" fmla="*/ 0 h 21600"/>
              <a:gd name="T8" fmla="*/ 0 60000 65536"/>
              <a:gd name="T9" fmla="*/ 5898240 60000 65536"/>
              <a:gd name="T10" fmla="*/ 11796480 60000 65536"/>
              <a:gd name="T11" fmla="*/ 17694720 60000 65536"/>
              <a:gd name="T12" fmla="*/ 1510 w 21600"/>
              <a:gd name="T13" fmla="*/ 9949 h 21600"/>
              <a:gd name="T14" fmla="*/ 20090 w 21600"/>
              <a:gd name="T15" fmla="*/ 11651 h 21600"/>
            </a:gdLst>
            <a:ahLst/>
            <a:cxnLst>
              <a:cxn ang="T8">
                <a:pos x="T0" y="T1"/>
              </a:cxn>
              <a:cxn ang="T9">
                <a:pos x="T2" y="T3"/>
              </a:cxn>
              <a:cxn ang="T10">
                <a:pos x="T4" y="T5"/>
              </a:cxn>
              <a:cxn ang="T11">
                <a:pos x="T6" y="T7"/>
              </a:cxn>
            </a:cxnLst>
            <a:rect l="T12" t="T13" r="T14" b="T15"/>
            <a:pathLst>
              <a:path w="21600" h="21600">
                <a:moveTo>
                  <a:pt x="10800" y="0"/>
                </a:moveTo>
                <a:lnTo>
                  <a:pt x="8280" y="4470"/>
                </a:lnTo>
                <a:lnTo>
                  <a:pt x="9949" y="4470"/>
                </a:lnTo>
                <a:lnTo>
                  <a:pt x="9949" y="9949"/>
                </a:lnTo>
                <a:lnTo>
                  <a:pt x="4470" y="9949"/>
                </a:lnTo>
                <a:lnTo>
                  <a:pt x="4470" y="8280"/>
                </a:lnTo>
                <a:lnTo>
                  <a:pt x="0" y="10800"/>
                </a:lnTo>
                <a:lnTo>
                  <a:pt x="4470" y="13320"/>
                </a:lnTo>
                <a:lnTo>
                  <a:pt x="4470" y="11651"/>
                </a:lnTo>
                <a:lnTo>
                  <a:pt x="9949" y="11651"/>
                </a:lnTo>
                <a:lnTo>
                  <a:pt x="9949" y="17130"/>
                </a:lnTo>
                <a:lnTo>
                  <a:pt x="8280" y="17130"/>
                </a:lnTo>
                <a:lnTo>
                  <a:pt x="10800" y="21600"/>
                </a:lnTo>
                <a:lnTo>
                  <a:pt x="13320" y="17130"/>
                </a:lnTo>
                <a:lnTo>
                  <a:pt x="11651" y="17130"/>
                </a:lnTo>
                <a:lnTo>
                  <a:pt x="11651" y="11651"/>
                </a:lnTo>
                <a:lnTo>
                  <a:pt x="17130" y="11651"/>
                </a:lnTo>
                <a:lnTo>
                  <a:pt x="17130" y="13320"/>
                </a:lnTo>
                <a:lnTo>
                  <a:pt x="21600" y="10800"/>
                </a:lnTo>
                <a:lnTo>
                  <a:pt x="17130" y="8280"/>
                </a:lnTo>
                <a:lnTo>
                  <a:pt x="17130" y="9949"/>
                </a:lnTo>
                <a:lnTo>
                  <a:pt x="11651" y="9949"/>
                </a:lnTo>
                <a:lnTo>
                  <a:pt x="11651" y="4470"/>
                </a:lnTo>
                <a:lnTo>
                  <a:pt x="13320" y="4470"/>
                </a:lnTo>
                <a:lnTo>
                  <a:pt x="10800" y="0"/>
                </a:lnTo>
                <a:close/>
              </a:path>
            </a:pathLst>
          </a:custGeom>
          <a:solidFill>
            <a:srgbClr val="FFFFFF"/>
          </a:solidFill>
          <a:ln w="3175">
            <a:solidFill>
              <a:srgbClr val="0000FF"/>
            </a:solidFill>
            <a:miter lim="800000"/>
            <a:headEnd/>
            <a:tailEnd/>
          </a:ln>
        </p:spPr>
        <p:txBody>
          <a:bodyPr/>
          <a:lstStyle/>
          <a:p>
            <a:endParaRPr lang="en-US"/>
          </a:p>
        </p:txBody>
      </p:sp>
      <p:sp>
        <p:nvSpPr>
          <p:cNvPr id="28695" name="Rectangle 4"/>
          <p:cNvSpPr>
            <a:spLocks noChangeArrowheads="1"/>
          </p:cNvSpPr>
          <p:nvPr/>
        </p:nvSpPr>
        <p:spPr bwMode="auto">
          <a:xfrm>
            <a:off x="-123825" y="566738"/>
            <a:ext cx="313055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p>
            <a:endParaRPr lang="en-AU"/>
          </a:p>
        </p:txBody>
      </p:sp>
      <p:sp>
        <p:nvSpPr>
          <p:cNvPr id="28696" name="Rectangle 5"/>
          <p:cNvSpPr>
            <a:spLocks noChangeArrowheads="1"/>
          </p:cNvSpPr>
          <p:nvPr/>
        </p:nvSpPr>
        <p:spPr bwMode="auto">
          <a:xfrm>
            <a:off x="-123825" y="566738"/>
            <a:ext cx="313055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AU"/>
          </a:p>
        </p:txBody>
      </p:sp>
      <p:sp>
        <p:nvSpPr>
          <p:cNvPr id="28697" name="AutoShape 24"/>
          <p:cNvSpPr>
            <a:spLocks noChangeArrowheads="1"/>
          </p:cNvSpPr>
          <p:nvPr/>
        </p:nvSpPr>
        <p:spPr bwMode="auto">
          <a:xfrm rot="10800000">
            <a:off x="1016000" y="1260475"/>
            <a:ext cx="3382963" cy="4751388"/>
          </a:xfrm>
          <a:prstGeom prst="curvedLeftArrow">
            <a:avLst>
              <a:gd name="adj1" fmla="val 28090"/>
              <a:gd name="adj2" fmla="val 56180"/>
              <a:gd name="adj3" fmla="val 33333"/>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28698" name="AutoShape 25"/>
          <p:cNvSpPr>
            <a:spLocks noChangeArrowheads="1"/>
          </p:cNvSpPr>
          <p:nvPr/>
        </p:nvSpPr>
        <p:spPr bwMode="auto">
          <a:xfrm>
            <a:off x="5148263" y="1557338"/>
            <a:ext cx="3382962" cy="4751387"/>
          </a:xfrm>
          <a:prstGeom prst="curvedLeftArrow">
            <a:avLst>
              <a:gd name="adj1" fmla="val 28090"/>
              <a:gd name="adj2" fmla="val 56180"/>
              <a:gd name="adj3" fmla="val 33333"/>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28699" name="Text Box 26"/>
          <p:cNvSpPr txBox="1">
            <a:spLocks noChangeArrowheads="1"/>
          </p:cNvSpPr>
          <p:nvPr/>
        </p:nvSpPr>
        <p:spPr bwMode="auto">
          <a:xfrm>
            <a:off x="7000875" y="6500813"/>
            <a:ext cx="1439863"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algn="l" eaLnBrk="1" hangingPunct="1">
              <a:spcBef>
                <a:spcPct val="50000"/>
              </a:spcBef>
            </a:pPr>
            <a:r>
              <a:rPr lang="en-US" sz="800"/>
              <a:t>Designed by LEQ, 2007</a:t>
            </a:r>
          </a:p>
        </p:txBody>
      </p:sp>
    </p:spTree>
    <p:extLst>
      <p:ext uri="{BB962C8B-B14F-4D97-AF65-F5344CB8AC3E}">
        <p14:creationId xmlns:p14="http://schemas.microsoft.com/office/powerpoint/2010/main" val="82131126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Does grace work?</a:t>
            </a:r>
          </a:p>
        </p:txBody>
      </p:sp>
      <p:sp>
        <p:nvSpPr>
          <p:cNvPr id="3" name="Content Placeholder 2"/>
          <p:cNvSpPr>
            <a:spLocks noGrp="1"/>
          </p:cNvSpPr>
          <p:nvPr>
            <p:ph idx="1"/>
          </p:nvPr>
        </p:nvSpPr>
        <p:spPr>
          <a:xfrm>
            <a:off x="539552" y="1628800"/>
            <a:ext cx="8229600" cy="4411662"/>
          </a:xfrm>
        </p:spPr>
        <p:txBody>
          <a:bodyPr/>
          <a:lstStyle/>
          <a:p>
            <a:r>
              <a:rPr lang="en-US" sz="2400" dirty="0" smtClean="0"/>
              <a:t>What do I/ my students need to know?</a:t>
            </a:r>
          </a:p>
          <a:p>
            <a:r>
              <a:rPr lang="en-US" sz="2400" dirty="0"/>
              <a:t>What challenges/ barriers/ obstacles face me, my students?</a:t>
            </a:r>
          </a:p>
          <a:p>
            <a:r>
              <a:rPr lang="en-US" sz="2400" dirty="0" smtClean="0"/>
              <a:t>How will I know I/ my students have moved forward?</a:t>
            </a:r>
          </a:p>
          <a:p>
            <a:r>
              <a:rPr lang="en-US" sz="2400" dirty="0" smtClean="0"/>
              <a:t>How can I help myself and my student overcome misconceptions?</a:t>
            </a:r>
          </a:p>
          <a:p>
            <a:pPr eaLnBrk="1" hangingPunct="1">
              <a:buFont typeface="Wingdings" pitchFamily="2" charset="2"/>
              <a:buChar char="l"/>
              <a:defRPr/>
            </a:pPr>
            <a:r>
              <a:rPr lang="en-US" sz="2400" dirty="0"/>
              <a:t>What will help students and myself engage with </a:t>
            </a:r>
            <a:r>
              <a:rPr lang="en-US" sz="2400" dirty="0" smtClean="0"/>
              <a:t>sensitive, difficult </a:t>
            </a:r>
            <a:r>
              <a:rPr lang="en-US" sz="2400" dirty="0"/>
              <a:t>ideas and questions</a:t>
            </a:r>
            <a:r>
              <a:rPr lang="en-US" sz="2400" dirty="0" smtClean="0"/>
              <a:t>?</a:t>
            </a:r>
          </a:p>
          <a:p>
            <a:r>
              <a:rPr lang="en-US" sz="2400" dirty="0" smtClean="0"/>
              <a:t>How might caring and creative thinking help me and my students work through the challenges before us?</a:t>
            </a:r>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13</a:t>
            </a:fld>
            <a:endParaRPr lang="en-US"/>
          </a:p>
        </p:txBody>
      </p:sp>
    </p:spTree>
    <p:extLst>
      <p:ext uri="{BB962C8B-B14F-4D97-AF65-F5344CB8AC3E}">
        <p14:creationId xmlns:p14="http://schemas.microsoft.com/office/powerpoint/2010/main" val="35285834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a:r>
              <a:rPr lang="en-AU" sz="4000" dirty="0">
                <a:latin typeface="Arial" charset="0"/>
                <a:cs typeface="Arial" charset="0"/>
              </a:rPr>
              <a:t>CSCF </a:t>
            </a:r>
            <a:r>
              <a:rPr lang="en-AU" sz="4000" dirty="0" smtClean="0">
                <a:latin typeface="Arial" charset="0"/>
                <a:cs typeface="Arial" charset="0"/>
              </a:rPr>
              <a:t>CB3</a:t>
            </a:r>
            <a:br>
              <a:rPr lang="en-AU" sz="4000" dirty="0" smtClean="0">
                <a:latin typeface="Arial" charset="0"/>
                <a:cs typeface="Arial" charset="0"/>
              </a:rPr>
            </a:br>
            <a:r>
              <a:rPr lang="en-AU" sz="4000" dirty="0" smtClean="0">
                <a:latin typeface="Arial" charset="0"/>
                <a:cs typeface="Arial" charset="0"/>
              </a:rPr>
              <a:t>Curriculum Statements,</a:t>
            </a:r>
            <a:endParaRPr lang="en-US" dirty="0"/>
          </a:p>
        </p:txBody>
      </p:sp>
      <p:sp>
        <p:nvSpPr>
          <p:cNvPr id="273411" name="Content Placeholder 2"/>
          <p:cNvSpPr>
            <a:spLocks noGrp="1"/>
          </p:cNvSpPr>
          <p:nvPr>
            <p:ph idx="1"/>
          </p:nvPr>
        </p:nvSpPr>
        <p:spPr/>
        <p:txBody>
          <a:bodyPr/>
          <a:lstStyle/>
          <a:p>
            <a:pPr eaLnBrk="1" hangingPunct="1">
              <a:buNone/>
              <a:defRPr/>
            </a:pPr>
            <a:r>
              <a:rPr lang="en-AU" sz="2400" dirty="0">
                <a:latin typeface="Arial" charset="0"/>
                <a:cs typeface="Arial" charset="0"/>
              </a:rPr>
              <a:t> </a:t>
            </a:r>
            <a:r>
              <a:rPr lang="en-AU" sz="2400" dirty="0" smtClean="0">
                <a:latin typeface="Arial" charset="0"/>
                <a:cs typeface="Arial" charset="0"/>
              </a:rPr>
              <a:t>   </a:t>
            </a:r>
            <a:r>
              <a:rPr lang="en-AU" sz="3200" dirty="0" smtClean="0">
                <a:latin typeface="Arial" charset="0"/>
                <a:cs typeface="Arial" charset="0"/>
              </a:rPr>
              <a:t>Read </a:t>
            </a:r>
            <a:r>
              <a:rPr lang="en-AU" sz="3200" dirty="0">
                <a:latin typeface="Arial" charset="0"/>
                <a:cs typeface="Arial" charset="0"/>
              </a:rPr>
              <a:t>the outcome, scope statement and knowledge indicators for your Band level </a:t>
            </a:r>
            <a:r>
              <a:rPr lang="en-AU" sz="3200" dirty="0" smtClean="0">
                <a:latin typeface="Arial" charset="0"/>
                <a:cs typeface="Arial" charset="0"/>
              </a:rPr>
              <a:t>and </a:t>
            </a:r>
            <a:r>
              <a:rPr lang="en-AU" sz="3200" dirty="0">
                <a:latin typeface="Arial" charset="0"/>
                <a:cs typeface="Arial" charset="0"/>
              </a:rPr>
              <a:t>consider:</a:t>
            </a:r>
          </a:p>
          <a:p>
            <a:pPr marL="0" indent="0" eaLnBrk="1" hangingPunct="1">
              <a:buNone/>
              <a:defRPr/>
            </a:pPr>
            <a:r>
              <a:rPr lang="en-AU" sz="2400" dirty="0" smtClean="0">
                <a:latin typeface="Arial" charset="0"/>
                <a:cs typeface="Arial" charset="0"/>
              </a:rPr>
              <a:t>With what understandings, concepts regarding </a:t>
            </a:r>
          </a:p>
          <a:p>
            <a:pPr eaLnBrk="1" hangingPunct="1">
              <a:defRPr/>
            </a:pPr>
            <a:r>
              <a:rPr lang="en-AU" sz="2400" dirty="0" smtClean="0">
                <a:latin typeface="Arial" charset="0"/>
                <a:cs typeface="Arial" charset="0"/>
              </a:rPr>
              <a:t>suffering</a:t>
            </a:r>
          </a:p>
          <a:p>
            <a:pPr eaLnBrk="1" hangingPunct="1">
              <a:defRPr/>
            </a:pPr>
            <a:r>
              <a:rPr lang="en-AU" sz="2400" dirty="0" smtClean="0">
                <a:latin typeface="Arial" charset="0"/>
                <a:cs typeface="Arial" charset="0"/>
              </a:rPr>
              <a:t>human reactions and actions</a:t>
            </a:r>
            <a:r>
              <a:rPr lang="en-AU" sz="2400" dirty="0">
                <a:latin typeface="Arial" charset="0"/>
                <a:cs typeface="Arial" charset="0"/>
              </a:rPr>
              <a:t>, </a:t>
            </a:r>
            <a:endParaRPr lang="en-AU" sz="2400" dirty="0" smtClean="0">
              <a:latin typeface="Arial" charset="0"/>
              <a:cs typeface="Arial" charset="0"/>
            </a:endParaRPr>
          </a:p>
          <a:p>
            <a:pPr eaLnBrk="1" hangingPunct="1">
              <a:defRPr/>
            </a:pPr>
            <a:r>
              <a:rPr lang="en-AU" sz="2400" dirty="0" smtClean="0">
                <a:latin typeface="Arial" charset="0"/>
                <a:cs typeface="Arial" charset="0"/>
              </a:rPr>
              <a:t>God’s response </a:t>
            </a:r>
          </a:p>
          <a:p>
            <a:pPr marL="0" indent="0" eaLnBrk="1" hangingPunct="1">
              <a:buNone/>
              <a:defRPr/>
            </a:pPr>
            <a:r>
              <a:rPr lang="en-AU" sz="2400" dirty="0" smtClean="0">
                <a:latin typeface="Arial" charset="0"/>
                <a:cs typeface="Arial" charset="0"/>
              </a:rPr>
              <a:t>will students be engaging?</a:t>
            </a:r>
          </a:p>
          <a:p>
            <a:pPr marL="0" indent="0" algn="r" eaLnBrk="1" hangingPunct="1">
              <a:buNone/>
              <a:defRPr/>
            </a:pPr>
            <a:r>
              <a:rPr lang="en-AU" sz="2400" b="1" dirty="0" smtClean="0">
                <a:solidFill>
                  <a:srgbClr val="A10716"/>
                </a:solidFill>
                <a:latin typeface="Arial" charset="0"/>
                <a:cs typeface="Arial" charset="0"/>
              </a:rPr>
              <a:t>Record ideas on your planning page</a:t>
            </a:r>
            <a:endParaRPr lang="en-AU" sz="2400" b="1" dirty="0">
              <a:solidFill>
                <a:srgbClr val="A10716"/>
              </a:solidFill>
              <a:latin typeface="Arial" charset="0"/>
              <a:cs typeface="Arial" charset="0"/>
            </a:endParaRPr>
          </a:p>
          <a:p>
            <a:pPr eaLnBrk="1" hangingPunct="1">
              <a:defRPr/>
            </a:pPr>
            <a:endParaRPr lang="en-AU" dirty="0">
              <a:latin typeface="Arial" charset="0"/>
              <a:cs typeface="Arial" charset="0"/>
            </a:endParaRPr>
          </a:p>
        </p:txBody>
      </p:sp>
      <p:sp>
        <p:nvSpPr>
          <p:cNvPr id="11266" name="Footer Placeholder 2"/>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1267"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28AE9AD5-F48D-A943-922D-7F21B7975252}" type="slidenum">
              <a:rPr lang="en-US" smtClean="0"/>
              <a:pPr eaLnBrk="1" hangingPunct="1">
                <a:defRPr/>
              </a:pPr>
              <a:t>14</a:t>
            </a:fld>
            <a:endParaRPr lang="en-US" smtClean="0"/>
          </a:p>
        </p:txBody>
      </p:sp>
      <p:sp>
        <p:nvSpPr>
          <p:cNvPr id="26628" name="Slide Number Placeholder 4"/>
          <p:cNvSpPr txBox="1">
            <a:spLocks noGrp="1"/>
          </p:cNvSpPr>
          <p:nvPr/>
        </p:nvSpPr>
        <p:spPr bwMode="auto">
          <a:xfrm>
            <a:off x="6553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DAC1FA9-80CA-A344-9CCA-0896E35428C8}" type="slidenum">
              <a:rPr lang="en-US" sz="1000"/>
              <a:pPr eaLnBrk="1" hangingPunct="1"/>
              <a:t>14</a:t>
            </a:fld>
            <a:endParaRPr lang="en-US" sz="1000"/>
          </a:p>
        </p:txBody>
      </p:sp>
      <p:sp>
        <p:nvSpPr>
          <p:cNvPr id="11270" name="Title 1"/>
          <p:cNvSpPr>
            <a:spLocks/>
          </p:cNvSpPr>
          <p:nvPr/>
        </p:nvSpPr>
        <p:spPr bwMode="auto">
          <a:xfrm>
            <a:off x="179388" y="122238"/>
            <a:ext cx="7821612"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b"/>
          <a:lstStyle/>
          <a:p>
            <a:pPr>
              <a:defRPr/>
            </a:pPr>
            <a:r>
              <a:rPr lang="en-AU" sz="3200" b="1" dirty="0">
                <a:solidFill>
                  <a:schemeClr val="tx2"/>
                </a:solidFill>
                <a:cs typeface="Arial" charset="0"/>
              </a:rPr>
              <a:t/>
            </a:r>
            <a:br>
              <a:rPr lang="en-AU" sz="3200" b="1" dirty="0">
                <a:solidFill>
                  <a:schemeClr val="tx2"/>
                </a:solidFill>
                <a:cs typeface="Arial" charset="0"/>
              </a:rPr>
            </a:br>
            <a:r>
              <a:rPr lang="en-AU" sz="3200" b="1" dirty="0">
                <a:solidFill>
                  <a:schemeClr val="tx2"/>
                </a:solidFill>
                <a:cs typeface="Arial" charset="0"/>
              </a:rPr>
              <a:t/>
            </a:r>
            <a:br>
              <a:rPr lang="en-AU" sz="3200" b="1" dirty="0">
                <a:solidFill>
                  <a:schemeClr val="tx2"/>
                </a:solidFill>
                <a:cs typeface="Arial" charset="0"/>
              </a:rPr>
            </a:br>
            <a:r>
              <a:rPr lang="en-AU" sz="3200" b="1" dirty="0">
                <a:solidFill>
                  <a:schemeClr val="tx2"/>
                </a:solidFill>
                <a:cs typeface="Arial" charset="0"/>
              </a:rPr>
              <a:t/>
            </a:r>
            <a:br>
              <a:rPr lang="en-AU" sz="3200" b="1" dirty="0">
                <a:solidFill>
                  <a:schemeClr val="tx2"/>
                </a:solidFill>
                <a:cs typeface="Arial" charset="0"/>
              </a:rPr>
            </a:br>
            <a:r>
              <a:rPr lang="en-AU" sz="2000" b="1" dirty="0" smtClean="0">
                <a:solidFill>
                  <a:schemeClr val="tx2"/>
                </a:solidFill>
                <a:cs typeface="Arial" charset="0"/>
              </a:rPr>
              <a:t>)</a:t>
            </a:r>
            <a:endParaRPr lang="en-AU" sz="1400" b="1" dirty="0">
              <a:solidFill>
                <a:schemeClr val="tx2"/>
              </a:solidFill>
              <a:cs typeface="Arial" charset="0"/>
            </a:endParaRPr>
          </a:p>
        </p:txBody>
      </p:sp>
    </p:spTree>
    <p:extLst>
      <p:ext uri="{BB962C8B-B14F-4D97-AF65-F5344CB8AC3E}">
        <p14:creationId xmlns:p14="http://schemas.microsoft.com/office/powerpoint/2010/main" val="304092618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36556" y="1677282"/>
            <a:ext cx="1250244" cy="4348161"/>
          </a:xfrm>
          <a:prstGeom prst="can">
            <a:avLst/>
          </a:prstGeom>
          <a:solidFill>
            <a:schemeClr val="accent1">
              <a:lumMod val="75000"/>
            </a:schemeClr>
          </a:solidFill>
          <a:ln>
            <a:solidFill>
              <a:srgbClr val="3366FF">
                <a:alpha val="74000"/>
              </a:srgbClr>
            </a:solidFill>
          </a:ln>
        </p:spPr>
        <p:txBody>
          <a:bodyPr vert="vert">
            <a:normAutofit fontScale="90000"/>
          </a:bodyPr>
          <a:lstStyle/>
          <a:p>
            <a:r>
              <a:rPr lang="en-US" dirty="0" smtClean="0"/>
              <a:t>Biblical text,</a:t>
            </a:r>
            <a:br>
              <a:rPr lang="en-US" dirty="0" smtClean="0"/>
            </a:br>
            <a:r>
              <a:rPr lang="en-US" dirty="0" smtClean="0"/>
              <a:t>concepts </a:t>
            </a:r>
            <a:endParaRPr lang="en-US" dirty="0"/>
          </a:p>
        </p:txBody>
      </p:sp>
      <p:sp>
        <p:nvSpPr>
          <p:cNvPr id="3" name="Content Placeholder 2"/>
          <p:cNvSpPr>
            <a:spLocks noGrp="1"/>
          </p:cNvSpPr>
          <p:nvPr>
            <p:ph idx="1"/>
          </p:nvPr>
        </p:nvSpPr>
        <p:spPr>
          <a:xfrm>
            <a:off x="457200" y="1670756"/>
            <a:ext cx="1123244" cy="4525963"/>
          </a:xfrm>
          <a:prstGeom prst="can">
            <a:avLst/>
          </a:prstGeom>
          <a:solidFill>
            <a:schemeClr val="accent1">
              <a:lumMod val="75000"/>
            </a:schemeClr>
          </a:solidFill>
          <a:ln>
            <a:solidFill>
              <a:srgbClr val="0000FF">
                <a:alpha val="86000"/>
              </a:srgbClr>
            </a:solidFill>
          </a:ln>
        </p:spPr>
        <p:txBody>
          <a:bodyPr vert="vert"/>
          <a:lstStyle/>
          <a:p>
            <a:r>
              <a:rPr lang="en-US" dirty="0" smtClean="0"/>
              <a:t>Student realities</a:t>
            </a:r>
            <a:endParaRPr lang="en-US" dirty="0"/>
          </a:p>
        </p:txBody>
      </p:sp>
      <p:sp>
        <p:nvSpPr>
          <p:cNvPr id="6" name="Curved Down Arrow 5"/>
          <p:cNvSpPr/>
          <p:nvPr/>
        </p:nvSpPr>
        <p:spPr>
          <a:xfrm>
            <a:off x="1806222" y="2159000"/>
            <a:ext cx="5432778" cy="395111"/>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7" name="Curved Down Arrow 6"/>
          <p:cNvSpPr/>
          <p:nvPr/>
        </p:nvSpPr>
        <p:spPr>
          <a:xfrm>
            <a:off x="1958622" y="2875845"/>
            <a:ext cx="5432778" cy="395111"/>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Curved Down Arrow 7"/>
          <p:cNvSpPr/>
          <p:nvPr/>
        </p:nvSpPr>
        <p:spPr>
          <a:xfrm>
            <a:off x="1806222" y="4143022"/>
            <a:ext cx="5432778" cy="395111"/>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9" name="Curved Down Arrow 8"/>
          <p:cNvSpPr/>
          <p:nvPr/>
        </p:nvSpPr>
        <p:spPr>
          <a:xfrm>
            <a:off x="1806222" y="5099756"/>
            <a:ext cx="5432778" cy="395111"/>
          </a:xfrm>
          <a:prstGeom prst="curved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806222" y="451556"/>
            <a:ext cx="5432778" cy="584776"/>
          </a:xfrm>
          <a:prstGeom prst="rect">
            <a:avLst/>
          </a:prstGeom>
          <a:noFill/>
        </p:spPr>
        <p:txBody>
          <a:bodyPr wrap="square" rtlCol="0">
            <a:spAutoFit/>
          </a:bodyPr>
          <a:lstStyle/>
          <a:p>
            <a:pPr algn="ctr"/>
            <a:r>
              <a:rPr lang="en-US" sz="3200" b="1" dirty="0" smtClean="0">
                <a:solidFill>
                  <a:schemeClr val="tx2">
                    <a:lumMod val="75000"/>
                  </a:schemeClr>
                </a:solidFill>
              </a:rPr>
              <a:t>BRIDGING THE GAP</a:t>
            </a:r>
            <a:endParaRPr lang="en-US" sz="3200" b="1" dirty="0">
              <a:solidFill>
                <a:schemeClr val="tx2">
                  <a:lumMod val="75000"/>
                </a:schemeClr>
              </a:solidFill>
            </a:endParaRPr>
          </a:p>
        </p:txBody>
      </p:sp>
    </p:spTree>
    <p:extLst>
      <p:ext uri="{BB962C8B-B14F-4D97-AF65-F5344CB8AC3E}">
        <p14:creationId xmlns:p14="http://schemas.microsoft.com/office/powerpoint/2010/main" val="346920006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 pedagogy for the soul</a:t>
            </a:r>
            <a:endParaRPr lang="en-US" dirty="0"/>
          </a:p>
        </p:txBody>
      </p:sp>
      <p:sp>
        <p:nvSpPr>
          <p:cNvPr id="3" name="Content Placeholder 2"/>
          <p:cNvSpPr>
            <a:spLocks noGrp="1"/>
          </p:cNvSpPr>
          <p:nvPr>
            <p:ph idx="1"/>
          </p:nvPr>
        </p:nvSpPr>
        <p:spPr>
          <a:xfrm>
            <a:off x="467544" y="1700808"/>
            <a:ext cx="8229600" cy="4411662"/>
          </a:xfrm>
        </p:spPr>
        <p:txBody>
          <a:bodyPr/>
          <a:lstStyle/>
          <a:p>
            <a:pPr marL="0" indent="0">
              <a:buNone/>
            </a:pPr>
            <a:r>
              <a:rPr lang="en-US" dirty="0" smtClean="0"/>
              <a:t>AC – personal and social capability, critical and </a:t>
            </a:r>
            <a:r>
              <a:rPr lang="en-US" dirty="0"/>
              <a:t>creative thinking </a:t>
            </a:r>
            <a:r>
              <a:rPr lang="en-US" dirty="0" smtClean="0"/>
              <a:t>							</a:t>
            </a:r>
            <a:r>
              <a:rPr lang="en-US" dirty="0" smtClean="0">
                <a:hlinkClick r:id="rId2"/>
              </a:rPr>
              <a:t>http</a:t>
            </a:r>
            <a:r>
              <a:rPr lang="en-US" dirty="0">
                <a:hlinkClick r:id="rId2"/>
              </a:rPr>
              <a:t>://www.australiancurriculum.edu.au/GeneralCapabilities/Personal-and-social-capability/Introduction/Scope-of-Personal-and-social-</a:t>
            </a:r>
            <a:r>
              <a:rPr lang="en-US" dirty="0" smtClean="0">
                <a:hlinkClick r:id="rId2"/>
              </a:rPr>
              <a:t>capability</a:t>
            </a:r>
            <a:endParaRPr lang="en-US" dirty="0" smtClean="0"/>
          </a:p>
          <a:p>
            <a:pPr marL="0" indent="0">
              <a:buNone/>
            </a:pPr>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16</a:t>
            </a:fld>
            <a:endParaRPr lang="en-US"/>
          </a:p>
        </p:txBody>
      </p:sp>
    </p:spTree>
    <p:extLst>
      <p:ext uri="{BB962C8B-B14F-4D97-AF65-F5344CB8AC3E}">
        <p14:creationId xmlns:p14="http://schemas.microsoft.com/office/powerpoint/2010/main" val="99910582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t>
            </a:r>
            <a:r>
              <a:rPr lang="en-US" dirty="0" smtClean="0"/>
              <a:t/>
            </a:r>
            <a:br>
              <a:rPr lang="en-US" dirty="0" smtClean="0"/>
            </a:br>
            <a:r>
              <a:rPr lang="en-US" dirty="0"/>
              <a:t/>
            </a:r>
            <a:br>
              <a:rPr lang="en-US" dirty="0"/>
            </a:br>
            <a:r>
              <a:rPr lang="en-US" dirty="0" smtClean="0"/>
              <a:t>DAN </a:t>
            </a:r>
            <a:r>
              <a:rPr lang="en-US" dirty="0"/>
              <a:t>Conference </a:t>
            </a:r>
            <a:r>
              <a:rPr lang="en-US" dirty="0" smtClean="0"/>
              <a:t>2013</a:t>
            </a:r>
            <a:endParaRPr lang="en-US" dirty="0"/>
          </a:p>
        </p:txBody>
      </p:sp>
      <p:sp>
        <p:nvSpPr>
          <p:cNvPr id="3" name="Content Placeholder 2"/>
          <p:cNvSpPr>
            <a:spLocks noGrp="1"/>
          </p:cNvSpPr>
          <p:nvPr>
            <p:ph idx="1"/>
          </p:nvPr>
        </p:nvSpPr>
        <p:spPr>
          <a:xfrm>
            <a:off x="467544" y="1556792"/>
            <a:ext cx="8229600" cy="5301208"/>
          </a:xfrm>
        </p:spPr>
        <p:txBody>
          <a:bodyPr/>
          <a:lstStyle/>
          <a:p>
            <a:r>
              <a:rPr lang="en-US" sz="2600" dirty="0" smtClean="0"/>
              <a:t>Educating </a:t>
            </a:r>
            <a:r>
              <a:rPr lang="en-US" sz="2600" dirty="0"/>
              <a:t>the mind without educating the heart is no education at all</a:t>
            </a:r>
            <a:r>
              <a:rPr lang="en-US" sz="2600" dirty="0" smtClean="0"/>
              <a:t>.</a:t>
            </a:r>
            <a:r>
              <a:rPr lang="en-US" sz="2600" dirty="0"/>
              <a:t> (Gleeson</a:t>
            </a:r>
            <a:r>
              <a:rPr lang="en-US" sz="2600" dirty="0" smtClean="0"/>
              <a:t>)</a:t>
            </a:r>
            <a:endParaRPr lang="en-US" sz="2600" dirty="0"/>
          </a:p>
          <a:p>
            <a:r>
              <a:rPr lang="en-US" sz="2600" dirty="0"/>
              <a:t>How we wrestle is who we are (Gleeson)</a:t>
            </a:r>
          </a:p>
          <a:p>
            <a:r>
              <a:rPr lang="en-US" sz="2600" dirty="0"/>
              <a:t>Reasoning is more than rational. The mind thinks with feeling and a </a:t>
            </a:r>
            <a:r>
              <a:rPr lang="en-US" sz="2600" dirty="0" smtClean="0"/>
              <a:t>mind without </a:t>
            </a:r>
            <a:r>
              <a:rPr lang="en-US" sz="2600" dirty="0"/>
              <a:t>feeling cannot reason well, making poor </a:t>
            </a:r>
            <a:r>
              <a:rPr lang="en-US" sz="2600" dirty="0" err="1"/>
              <a:t>judgements</a:t>
            </a:r>
            <a:r>
              <a:rPr lang="en-US" sz="2600" dirty="0"/>
              <a:t> and impelling loss of self-esteem and efficacy (T </a:t>
            </a:r>
            <a:r>
              <a:rPr lang="en-US" sz="2600" dirty="0" err="1"/>
              <a:t>Lovat</a:t>
            </a:r>
            <a:r>
              <a:rPr lang="en-US" sz="2600" dirty="0" smtClean="0"/>
              <a:t>)</a:t>
            </a:r>
          </a:p>
          <a:p>
            <a:r>
              <a:rPr lang="en-US" sz="2600" dirty="0"/>
              <a:t>Leigh Burrows – mindfulness</a:t>
            </a:r>
          </a:p>
          <a:p>
            <a:pPr lvl="1"/>
            <a:r>
              <a:rPr lang="en-US" sz="2200" u="sng" dirty="0">
                <a:hlinkClick r:id="rId2"/>
              </a:rPr>
              <a:t>http://blogs.flinders.edu.au/flinders-news/2013/02/01/mindfulness-to-create-calm-in-the-classroom/</a:t>
            </a:r>
            <a:endParaRPr lang="en-US" sz="2200" u="sng" dirty="0"/>
          </a:p>
          <a:p>
            <a:endParaRPr lang="en-US" dirty="0"/>
          </a:p>
          <a:p>
            <a:endParaRPr lang="en-US"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17</a:t>
            </a:fld>
            <a:endParaRPr lang="en-US"/>
          </a:p>
        </p:txBody>
      </p:sp>
    </p:spTree>
    <p:extLst>
      <p:ext uri="{BB962C8B-B14F-4D97-AF65-F5344CB8AC3E}">
        <p14:creationId xmlns:p14="http://schemas.microsoft.com/office/powerpoint/2010/main" val="92466856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ACLE + more</a:t>
            </a:r>
            <a:endParaRPr lang="en-US" dirty="0"/>
          </a:p>
        </p:txBody>
      </p:sp>
      <p:sp>
        <p:nvSpPr>
          <p:cNvPr id="3" name="Content Placeholder 2"/>
          <p:cNvSpPr>
            <a:spLocks noGrp="1"/>
          </p:cNvSpPr>
          <p:nvPr>
            <p:ph idx="1"/>
          </p:nvPr>
        </p:nvSpPr>
        <p:spPr/>
        <p:txBody>
          <a:bodyPr/>
          <a:lstStyle/>
          <a:p>
            <a:r>
              <a:rPr lang="en-US" dirty="0"/>
              <a:t>ACLE </a:t>
            </a:r>
            <a:r>
              <a:rPr lang="en-US" dirty="0" err="1"/>
              <a:t>Dr</a:t>
            </a:r>
            <a:r>
              <a:rPr lang="en-US" dirty="0"/>
              <a:t> Thomas Nielsen – curriculum of giving</a:t>
            </a:r>
          </a:p>
          <a:p>
            <a:pPr lvl="1"/>
            <a:r>
              <a:rPr lang="en-US" dirty="0">
                <a:hlinkClick r:id="rId2"/>
              </a:rPr>
              <a:t>http://www.thomaswnielsen.net/?q=node/7</a:t>
            </a:r>
            <a:endParaRPr lang="en-US" dirty="0"/>
          </a:p>
          <a:p>
            <a:pPr lvl="1"/>
            <a:r>
              <a:rPr lang="en-US" dirty="0"/>
              <a:t>one of the healthiest things we can do is to give, as this leads us to being healthier, happier and possibly even to living longer</a:t>
            </a:r>
          </a:p>
          <a:p>
            <a:r>
              <a:rPr lang="en-US" dirty="0" smtClean="0"/>
              <a:t>Wiggins </a:t>
            </a:r>
            <a:r>
              <a:rPr lang="en-US" dirty="0"/>
              <a:t>and </a:t>
            </a:r>
            <a:r>
              <a:rPr lang="en-US" dirty="0" err="1" smtClean="0"/>
              <a:t>McTighe</a:t>
            </a:r>
            <a:r>
              <a:rPr lang="en-US" dirty="0" smtClean="0"/>
              <a:t> - Understanding facet  5 - empathy</a:t>
            </a:r>
            <a:endParaRPr lang="en-US" dirty="0"/>
          </a:p>
          <a:p>
            <a:pPr lvl="1"/>
            <a:r>
              <a:rPr lang="en-US" dirty="0"/>
              <a:t>Can empathize: find value in what others might find odd, alien, or implausible; perceive sensitivity on the basis of prior direct experience. </a:t>
            </a:r>
          </a:p>
          <a:p>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18</a:t>
            </a:fld>
            <a:endParaRPr lang="en-US"/>
          </a:p>
        </p:txBody>
      </p:sp>
    </p:spTree>
    <p:extLst>
      <p:ext uri="{BB962C8B-B14F-4D97-AF65-F5344CB8AC3E}">
        <p14:creationId xmlns:p14="http://schemas.microsoft.com/office/powerpoint/2010/main" val="64061571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r">
              <a:defRPr/>
            </a:pPr>
            <a:r>
              <a:rPr lang="en-US" dirty="0">
                <a:latin typeface="Arial" charset="0"/>
                <a:cs typeface="Arial" charset="0"/>
              </a:rPr>
              <a:t>Caring and creative thinking</a:t>
            </a:r>
            <a:endParaRPr lang="en-AU" dirty="0">
              <a:latin typeface="Arial" charset="0"/>
              <a:cs typeface="Arial" charset="0"/>
            </a:endParaRPr>
          </a:p>
        </p:txBody>
      </p:sp>
      <p:sp>
        <p:nvSpPr>
          <p:cNvPr id="15363" name="Content Placeholder 2"/>
          <p:cNvSpPr>
            <a:spLocks noGrp="1"/>
          </p:cNvSpPr>
          <p:nvPr>
            <p:ph idx="1"/>
          </p:nvPr>
        </p:nvSpPr>
        <p:spPr>
          <a:xfrm>
            <a:off x="467544" y="1556792"/>
            <a:ext cx="8229600" cy="4411662"/>
          </a:xfrm>
        </p:spPr>
        <p:txBody>
          <a:bodyPr/>
          <a:lstStyle/>
          <a:p>
            <a:pPr marL="0" indent="0">
              <a:buNone/>
            </a:pPr>
            <a:r>
              <a:rPr lang="en-US" sz="2800" dirty="0" smtClean="0"/>
              <a:t>2 groups </a:t>
            </a:r>
          </a:p>
          <a:p>
            <a:r>
              <a:rPr lang="en-US" sz="2800" dirty="0" smtClean="0"/>
              <a:t>Caring thinking Readings </a:t>
            </a:r>
            <a:r>
              <a:rPr lang="en-US" sz="2800" dirty="0"/>
              <a:t>7 </a:t>
            </a:r>
            <a:r>
              <a:rPr lang="en-US" sz="2800" dirty="0" smtClean="0"/>
              <a:t>(PB)</a:t>
            </a:r>
          </a:p>
          <a:p>
            <a:r>
              <a:rPr lang="en-US" sz="2800" dirty="0" smtClean="0"/>
              <a:t>Creative thinking  Reading 8 (PB)</a:t>
            </a:r>
            <a:endParaRPr lang="en-US" sz="2800" dirty="0"/>
          </a:p>
          <a:p>
            <a:r>
              <a:rPr lang="en-US" sz="2800" dirty="0"/>
              <a:t>Create a WORD wall of key concepts – </a:t>
            </a:r>
            <a:r>
              <a:rPr lang="en-US" sz="2800" dirty="0" smtClean="0"/>
              <a:t>note; you are </a:t>
            </a:r>
            <a:r>
              <a:rPr lang="en-US" sz="2800" dirty="0"/>
              <a:t>teaching one another about the concept (alternate strategies: WORDLE/ PADLET</a:t>
            </a:r>
          </a:p>
          <a:p>
            <a:r>
              <a:rPr lang="en-US" sz="2800" dirty="0"/>
              <a:t>Caring thinking </a:t>
            </a:r>
            <a:r>
              <a:rPr lang="en-US" sz="2800" u="sng" dirty="0">
                <a:hlinkClick r:id="rId2"/>
              </a:rPr>
              <a:t>http://padlet.com/wall/Mod10caringthinking</a:t>
            </a:r>
            <a:endParaRPr lang="en-US" sz="2800" dirty="0">
              <a:hlinkClick r:id="rId2"/>
            </a:endParaRPr>
          </a:p>
          <a:p>
            <a:r>
              <a:rPr lang="en-US" sz="2800" dirty="0"/>
              <a:t>Creative thinking </a:t>
            </a:r>
            <a:r>
              <a:rPr lang="en-US" sz="2800" u="sng" dirty="0">
                <a:hlinkClick r:id="rId3"/>
              </a:rPr>
              <a:t>http://padlet.com/wall/</a:t>
            </a:r>
            <a:r>
              <a:rPr lang="en-US" sz="2800" u="sng" dirty="0" smtClean="0">
                <a:hlinkClick r:id="rId3"/>
              </a:rPr>
              <a:t>10creativethinking</a:t>
            </a:r>
            <a:endParaRPr lang="en-US" sz="2800" dirty="0">
              <a:hlinkClick r:id="rId3"/>
            </a:endParaRPr>
          </a:p>
        </p:txBody>
      </p:sp>
      <p:sp>
        <p:nvSpPr>
          <p:cNvPr id="15364" name="Footer Placeholder 3"/>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5365" name="Slide Number Placeholder 4"/>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B620E718-285A-3E4E-8CEA-00C84B021392}" type="slidenum">
              <a:rPr lang="en-US" smtClean="0"/>
              <a:pPr eaLnBrk="1" hangingPunct="1">
                <a:defRPr/>
              </a:pPr>
              <a:t>19</a:t>
            </a:fld>
            <a:endParaRPr lang="en-US" smtClean="0"/>
          </a:p>
        </p:txBody>
      </p:sp>
    </p:spTree>
    <p:extLst>
      <p:ext uri="{BB962C8B-B14F-4D97-AF65-F5344CB8AC3E}">
        <p14:creationId xmlns:p14="http://schemas.microsoft.com/office/powerpoint/2010/main" val="163872126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2"/>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409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7AAFFE1F-DCC0-CE4D-B91A-811505EC779D}" type="slidenum">
              <a:rPr lang="en-US" smtClean="0"/>
              <a:pPr eaLnBrk="1" hangingPunct="1">
                <a:defRPr/>
              </a:pPr>
              <a:t>2</a:t>
            </a:fld>
            <a:endParaRPr lang="en-US" smtClean="0"/>
          </a:p>
        </p:txBody>
      </p:sp>
      <p:sp>
        <p:nvSpPr>
          <p:cNvPr id="17411" name="Slide Number Placeholder 5"/>
          <p:cNvSpPr txBox="1">
            <a:spLocks noGrp="1"/>
          </p:cNvSpPr>
          <p:nvPr/>
        </p:nvSpPr>
        <p:spPr bwMode="auto">
          <a:xfrm>
            <a:off x="6553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8ACC31-941D-D647-BE0C-95CA582D16FC}" type="slidenum">
              <a:rPr lang="en-US" sz="1000"/>
              <a:pPr eaLnBrk="1" hangingPunct="1"/>
              <a:t>2</a:t>
            </a:fld>
            <a:endParaRPr lang="en-US" sz="1000"/>
          </a:p>
        </p:txBody>
      </p:sp>
      <p:sp>
        <p:nvSpPr>
          <p:cNvPr id="4101" name="Rectangle 2"/>
          <p:cNvSpPr>
            <a:spLocks noGrp="1" noChangeArrowheads="1"/>
          </p:cNvSpPr>
          <p:nvPr>
            <p:ph type="title" idx="4294967295"/>
          </p:nvPr>
        </p:nvSpPr>
        <p:spPr/>
        <p:txBody>
          <a:bodyPr/>
          <a:lstStyle/>
          <a:p>
            <a:pPr algn="r" eaLnBrk="1" hangingPunct="1">
              <a:defRPr/>
            </a:pPr>
            <a:r>
              <a:rPr lang="en-US">
                <a:latin typeface="Arial" charset="0"/>
                <a:cs typeface="Arial" charset="0"/>
              </a:rPr>
              <a:t>Purposes of the day</a:t>
            </a:r>
          </a:p>
        </p:txBody>
      </p:sp>
      <p:sp>
        <p:nvSpPr>
          <p:cNvPr id="4102" name="Rectangle 3"/>
          <p:cNvSpPr>
            <a:spLocks noGrp="1" noChangeArrowheads="1"/>
          </p:cNvSpPr>
          <p:nvPr>
            <p:ph type="body" idx="4294967295"/>
          </p:nvPr>
        </p:nvSpPr>
        <p:spPr>
          <a:xfrm>
            <a:off x="1187623" y="1643063"/>
            <a:ext cx="6696745" cy="4572000"/>
          </a:xfrm>
        </p:spPr>
        <p:txBody>
          <a:bodyPr/>
          <a:lstStyle/>
          <a:p>
            <a:pPr eaLnBrk="1" hangingPunct="1">
              <a:lnSpc>
                <a:spcPct val="90000"/>
              </a:lnSpc>
              <a:buFont typeface="Wingdings" charset="0"/>
              <a:buNone/>
              <a:defRPr/>
            </a:pPr>
            <a:r>
              <a:rPr lang="en-AU" sz="2100" dirty="0">
                <a:latin typeface="Arial" charset="0"/>
                <a:cs typeface="Arial" charset="0"/>
              </a:rPr>
              <a:t>For participants to:</a:t>
            </a:r>
          </a:p>
          <a:p>
            <a:pPr eaLnBrk="1" hangingPunct="1">
              <a:lnSpc>
                <a:spcPct val="90000"/>
              </a:lnSpc>
              <a:defRPr/>
            </a:pPr>
            <a:r>
              <a:rPr lang="en-AU" sz="2400" dirty="0">
                <a:latin typeface="Arial" charset="0"/>
                <a:cs typeface="Arial" charset="0"/>
              </a:rPr>
              <a:t>i</a:t>
            </a:r>
            <a:r>
              <a:rPr lang="en-AU" sz="2400" dirty="0" smtClean="0">
                <a:latin typeface="Arial" charset="0"/>
                <a:cs typeface="Arial" charset="0"/>
              </a:rPr>
              <a:t>dentify pedagogical </a:t>
            </a:r>
            <a:r>
              <a:rPr lang="en-AU" sz="2400" dirty="0">
                <a:latin typeface="Arial" charset="0"/>
                <a:cs typeface="Arial" charset="0"/>
              </a:rPr>
              <a:t>principles of caring thinking and creative thinking, and </a:t>
            </a:r>
            <a:r>
              <a:rPr lang="en-AU" sz="2400" dirty="0" smtClean="0">
                <a:latin typeface="Arial" charset="0"/>
                <a:cs typeface="Arial" charset="0"/>
              </a:rPr>
              <a:t>links with theology</a:t>
            </a:r>
            <a:endParaRPr lang="en-AU" sz="2400" dirty="0">
              <a:latin typeface="Arial" charset="0"/>
              <a:cs typeface="Arial" charset="0"/>
            </a:endParaRPr>
          </a:p>
          <a:p>
            <a:pPr eaLnBrk="1" hangingPunct="1">
              <a:lnSpc>
                <a:spcPct val="90000"/>
              </a:lnSpc>
              <a:defRPr/>
            </a:pPr>
            <a:r>
              <a:rPr lang="en-AU" sz="2400" dirty="0">
                <a:latin typeface="Arial" charset="0"/>
                <a:cs typeface="Arial" charset="0"/>
              </a:rPr>
              <a:t>engage with the theology of CB3 and arrive at deep understandings relevant </a:t>
            </a:r>
            <a:r>
              <a:rPr lang="en-AU" sz="2400" dirty="0" smtClean="0">
                <a:latin typeface="Arial" charset="0"/>
                <a:cs typeface="Arial" charset="0"/>
              </a:rPr>
              <a:t>for students</a:t>
            </a:r>
            <a:endParaRPr lang="en-AU" sz="2400" dirty="0">
              <a:latin typeface="Arial" charset="0"/>
              <a:cs typeface="Arial" charset="0"/>
            </a:endParaRPr>
          </a:p>
          <a:p>
            <a:pPr eaLnBrk="1" hangingPunct="1">
              <a:lnSpc>
                <a:spcPct val="90000"/>
              </a:lnSpc>
              <a:defRPr/>
            </a:pPr>
            <a:r>
              <a:rPr lang="en-AU" sz="2400" dirty="0">
                <a:latin typeface="Arial" charset="0"/>
                <a:cs typeface="Arial" charset="0"/>
              </a:rPr>
              <a:t>consider potential links between CB3 and CC3 for studied topics</a:t>
            </a:r>
          </a:p>
          <a:p>
            <a:pPr eaLnBrk="1" hangingPunct="1">
              <a:lnSpc>
                <a:spcPct val="90000"/>
              </a:lnSpc>
              <a:defRPr/>
            </a:pPr>
            <a:r>
              <a:rPr lang="en-AU" sz="2400" dirty="0">
                <a:latin typeface="Arial" charset="0"/>
                <a:cs typeface="Arial" charset="0"/>
              </a:rPr>
              <a:t>experience and plan for ways in which the focus pedagogy can be applied to teaching Christian </a:t>
            </a:r>
            <a:r>
              <a:rPr lang="en-AU" sz="2400" dirty="0" smtClean="0">
                <a:latin typeface="Arial" charset="0"/>
                <a:cs typeface="Arial" charset="0"/>
              </a:rPr>
              <a:t>Studies</a:t>
            </a:r>
            <a:endParaRPr lang="en-AU" sz="2400" dirty="0">
              <a:latin typeface="Arial" charset="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5"/>
          <p:cNvSpPr>
            <a:spLocks noGrp="1"/>
          </p:cNvSpPr>
          <p:nvPr>
            <p:ph type="title"/>
          </p:nvPr>
        </p:nvSpPr>
        <p:spPr/>
        <p:txBody>
          <a:bodyPr/>
          <a:lstStyle/>
          <a:p>
            <a:pPr>
              <a:defRPr/>
            </a:pPr>
            <a:r>
              <a:rPr lang="en-US">
                <a:latin typeface="Arial" charset="0"/>
                <a:cs typeface="Arial" charset="0"/>
              </a:rPr>
              <a:t>Reflect and discuss </a:t>
            </a:r>
            <a:endParaRPr lang="en-AU">
              <a:latin typeface="Arial" charset="0"/>
              <a:cs typeface="Arial" charset="0"/>
            </a:endParaRPr>
          </a:p>
        </p:txBody>
      </p:sp>
      <p:sp>
        <p:nvSpPr>
          <p:cNvPr id="16387" name="Content Placeholder 6"/>
          <p:cNvSpPr>
            <a:spLocks noGrp="1"/>
          </p:cNvSpPr>
          <p:nvPr>
            <p:ph sz="half" idx="1"/>
          </p:nvPr>
        </p:nvSpPr>
        <p:spPr>
          <a:xfrm>
            <a:off x="1692275" y="1773238"/>
            <a:ext cx="5842000" cy="4411662"/>
          </a:xfrm>
        </p:spPr>
        <p:txBody>
          <a:bodyPr/>
          <a:lstStyle/>
          <a:p>
            <a:pPr marL="342900" lvl="1" indent="-342900">
              <a:buClr>
                <a:schemeClr val="tx2"/>
              </a:buClr>
              <a:defRPr/>
            </a:pPr>
            <a:endParaRPr lang="en-AU" dirty="0">
              <a:latin typeface="Arial" charset="0"/>
              <a:cs typeface="Arial" charset="0"/>
            </a:endParaRPr>
          </a:p>
          <a:p>
            <a:pPr marL="342900" lvl="1" indent="-342900">
              <a:buClr>
                <a:schemeClr val="tx2"/>
              </a:buClr>
              <a:defRPr/>
            </a:pPr>
            <a:endParaRPr lang="en-AU" dirty="0">
              <a:latin typeface="Arial" charset="0"/>
              <a:cs typeface="Arial" charset="0"/>
            </a:endParaRPr>
          </a:p>
          <a:p>
            <a:pPr marL="342900" lvl="1" indent="-342900">
              <a:buClr>
                <a:schemeClr val="tx2"/>
              </a:buClr>
              <a:defRPr/>
            </a:pPr>
            <a:r>
              <a:rPr lang="en-AU" dirty="0">
                <a:latin typeface="Arial" charset="0"/>
                <a:cs typeface="Arial" charset="0"/>
              </a:rPr>
              <a:t>Thinking, feeling and learning are inextricably linked (Pohl, 1997). What evidence is there of this in your classroom</a:t>
            </a:r>
            <a:r>
              <a:rPr lang="en-AU" dirty="0" smtClean="0">
                <a:latin typeface="Arial" charset="0"/>
                <a:cs typeface="Arial" charset="0"/>
              </a:rPr>
              <a:t>?</a:t>
            </a:r>
          </a:p>
          <a:p>
            <a:pPr marL="342900" lvl="1" indent="-342900">
              <a:buClr>
                <a:schemeClr val="tx2"/>
              </a:buClr>
              <a:defRPr/>
            </a:pPr>
            <a:r>
              <a:rPr lang="en-US" dirty="0"/>
              <a:t>S</a:t>
            </a:r>
            <a:r>
              <a:rPr lang="en-US" dirty="0" smtClean="0"/>
              <a:t>hare </a:t>
            </a:r>
            <a:r>
              <a:rPr lang="en-US" dirty="0"/>
              <a:t>examples of caring or creative thinking from </a:t>
            </a:r>
            <a:r>
              <a:rPr lang="en-US" dirty="0" smtClean="0"/>
              <a:t>your CS classrooms</a:t>
            </a:r>
            <a:endParaRPr lang="en-US" dirty="0"/>
          </a:p>
          <a:p>
            <a:pPr marL="342900" lvl="1" indent="-342900">
              <a:buClr>
                <a:schemeClr val="tx2"/>
              </a:buClr>
              <a:defRPr/>
            </a:pPr>
            <a:endParaRPr lang="en-AU" dirty="0">
              <a:latin typeface="Arial" charset="0"/>
              <a:cs typeface="Arial" charset="0"/>
            </a:endParaRPr>
          </a:p>
          <a:p>
            <a:pPr>
              <a:defRPr/>
            </a:pPr>
            <a:endParaRPr lang="en-AU" dirty="0">
              <a:latin typeface="Arial" charset="0"/>
              <a:cs typeface="Arial" charset="0"/>
            </a:endParaRPr>
          </a:p>
        </p:txBody>
      </p:sp>
      <p:sp>
        <p:nvSpPr>
          <p:cNvPr id="16388" name="Footer Placeholder 1"/>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6389" name="Slide Number Placeholder 2"/>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82F67534-3C01-A34E-89BF-9CDC848CC668}" type="slidenum">
              <a:rPr lang="en-US" smtClean="0"/>
              <a:pPr eaLnBrk="1" hangingPunct="1">
                <a:defRPr/>
              </a:pPr>
              <a:t>20</a:t>
            </a:fld>
            <a:endParaRPr lang="en-US" smtClean="0"/>
          </a:p>
        </p:txBody>
      </p:sp>
    </p:spTree>
    <p:extLst>
      <p:ext uri="{BB962C8B-B14F-4D97-AF65-F5344CB8AC3E}">
        <p14:creationId xmlns:p14="http://schemas.microsoft.com/office/powerpoint/2010/main" val="288969166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1520" y="188640"/>
            <a:ext cx="7749480" cy="940966"/>
          </a:xfrm>
        </p:spPr>
        <p:txBody>
          <a:bodyPr/>
          <a:lstStyle/>
          <a:p>
            <a:pPr algn="r"/>
            <a:r>
              <a:rPr lang="en-US" sz="3200" dirty="0" smtClean="0"/>
              <a:t>What happens when things go wrong?</a:t>
            </a:r>
            <a:endParaRPr lang="en-US" sz="3200" dirty="0"/>
          </a:p>
        </p:txBody>
      </p:sp>
      <p:sp>
        <p:nvSpPr>
          <p:cNvPr id="8" name="Content Placeholder 7"/>
          <p:cNvSpPr>
            <a:spLocks noGrp="1"/>
          </p:cNvSpPr>
          <p:nvPr>
            <p:ph idx="1"/>
          </p:nvPr>
        </p:nvSpPr>
        <p:spPr>
          <a:xfrm>
            <a:off x="395536" y="1196752"/>
            <a:ext cx="8229600" cy="4411662"/>
          </a:xfrm>
        </p:spPr>
        <p:txBody>
          <a:bodyPr/>
          <a:lstStyle/>
          <a:p>
            <a:pPr marL="0" indent="0">
              <a:buNone/>
            </a:pPr>
            <a:r>
              <a:rPr lang="en-US" sz="2400" b="1" dirty="0" smtClean="0"/>
              <a:t>STRATEGY</a:t>
            </a:r>
            <a:endParaRPr lang="en-US" sz="2400" b="1" dirty="0"/>
          </a:p>
          <a:p>
            <a:r>
              <a:rPr lang="en-US" sz="2400" dirty="0"/>
              <a:t>Create a mind map e.g. double bubble map of Part 1 and Part </a:t>
            </a:r>
            <a:r>
              <a:rPr lang="en-US" sz="2400" dirty="0" smtClean="0"/>
              <a:t>2 OR use </a:t>
            </a:r>
            <a:r>
              <a:rPr lang="en-US" sz="2400" i="1" dirty="0"/>
              <a:t>the bridge map </a:t>
            </a:r>
            <a:r>
              <a:rPr lang="en-US" sz="2400" dirty="0"/>
              <a:t>strategy </a:t>
            </a:r>
            <a:r>
              <a:rPr lang="en-US" sz="2400" dirty="0" smtClean="0"/>
              <a:t>PB page 7</a:t>
            </a:r>
          </a:p>
          <a:p>
            <a:r>
              <a:rPr lang="en-US" sz="2400" dirty="0" smtClean="0"/>
              <a:t>Make </a:t>
            </a:r>
            <a:r>
              <a:rPr lang="en-US" sz="2400" dirty="0"/>
              <a:t>notes about the following:</a:t>
            </a:r>
          </a:p>
          <a:p>
            <a:pPr lvl="1"/>
            <a:r>
              <a:rPr lang="en-US" sz="2400" dirty="0"/>
              <a:t>The nature of ‘wrong’ – what makes something wrong for a person?</a:t>
            </a:r>
          </a:p>
          <a:p>
            <a:pPr lvl="1"/>
            <a:r>
              <a:rPr lang="en-US" sz="2400" dirty="0"/>
              <a:t>Words people use to describe suffering </a:t>
            </a:r>
            <a:r>
              <a:rPr lang="en-US" sz="2400" dirty="0" smtClean="0"/>
              <a:t>–vocabulary </a:t>
            </a:r>
            <a:r>
              <a:rPr lang="en-US" sz="2400" dirty="0"/>
              <a:t>of wrong</a:t>
            </a:r>
          </a:p>
          <a:p>
            <a:pPr lvl="1"/>
            <a:r>
              <a:rPr lang="en-US" sz="2400" dirty="0"/>
              <a:t>Emotional, physical, practical relational realities of people who find themselves in a hard place</a:t>
            </a:r>
          </a:p>
          <a:p>
            <a:pPr lvl="1"/>
            <a:r>
              <a:rPr lang="en-US" sz="2400" dirty="0"/>
              <a:t>Questions people ask</a:t>
            </a:r>
          </a:p>
          <a:p>
            <a:pPr lvl="1"/>
            <a:r>
              <a:rPr lang="en-US" sz="2400" dirty="0" smtClean="0"/>
              <a:t>How God is spoken about</a:t>
            </a:r>
            <a:endParaRPr lang="en-US" sz="2400" dirty="0"/>
          </a:p>
          <a:p>
            <a:endParaRPr lang="en-US" b="1" dirty="0"/>
          </a:p>
          <a:p>
            <a:endParaRPr lang="en-US" dirty="0"/>
          </a:p>
        </p:txBody>
      </p:sp>
      <p:sp>
        <p:nvSpPr>
          <p:cNvPr id="5" name="Footer Placeholder 4"/>
          <p:cNvSpPr>
            <a:spLocks noGrp="1"/>
          </p:cNvSpPr>
          <p:nvPr>
            <p:ph type="ftr" sz="quarter" idx="11"/>
          </p:nvPr>
        </p:nvSpPr>
        <p:spPr/>
        <p:txBody>
          <a:bodyPr/>
          <a:lstStyle/>
          <a:p>
            <a:pPr>
              <a:defRPr/>
            </a:pPr>
            <a:r>
              <a:rPr lang="en-US" altLang="en-US" dirty="0" smtClean="0"/>
              <a:t>Module 10</a:t>
            </a:r>
            <a:endParaRPr lang="en-US" altLang="en-US" dirty="0"/>
          </a:p>
        </p:txBody>
      </p:sp>
      <p:sp>
        <p:nvSpPr>
          <p:cNvPr id="6" name="Slide Number Placeholder 5"/>
          <p:cNvSpPr>
            <a:spLocks noGrp="1"/>
          </p:cNvSpPr>
          <p:nvPr>
            <p:ph type="sldNum" sz="quarter" idx="12"/>
          </p:nvPr>
        </p:nvSpPr>
        <p:spPr/>
        <p:txBody>
          <a:bodyPr/>
          <a:lstStyle/>
          <a:p>
            <a:pPr>
              <a:defRPr/>
            </a:pPr>
            <a:fld id="{1E85A9CC-B320-B04F-BED8-FBEA56309C97}" type="slidenum">
              <a:rPr lang="en-US" smtClean="0"/>
              <a:pPr>
                <a:defRPr/>
              </a:pPr>
              <a:t>21</a:t>
            </a:fld>
            <a:endParaRPr lang="en-US"/>
          </a:p>
        </p:txBody>
      </p:sp>
    </p:spTree>
    <p:extLst>
      <p:ext uri="{BB962C8B-B14F-4D97-AF65-F5344CB8AC3E}">
        <p14:creationId xmlns:p14="http://schemas.microsoft.com/office/powerpoint/2010/main" val="264795702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2"/>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819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C1C547F9-D79B-3B47-B694-473C5C0B0A4D}" type="slidenum">
              <a:rPr lang="en-US" smtClean="0"/>
              <a:pPr eaLnBrk="1" hangingPunct="1">
                <a:defRPr/>
              </a:pPr>
              <a:t>22</a:t>
            </a:fld>
            <a:endParaRPr lang="en-US" smtClean="0"/>
          </a:p>
        </p:txBody>
      </p:sp>
      <p:sp>
        <p:nvSpPr>
          <p:cNvPr id="8196" name="Title 1"/>
          <p:cNvSpPr>
            <a:spLocks noGrp="1"/>
          </p:cNvSpPr>
          <p:nvPr>
            <p:ph type="title" idx="4294967295"/>
          </p:nvPr>
        </p:nvSpPr>
        <p:spPr>
          <a:xfrm>
            <a:off x="179388" y="122238"/>
            <a:ext cx="7821612" cy="1295400"/>
          </a:xfrm>
        </p:spPr>
        <p:txBody>
          <a:bodyPr/>
          <a:lstStyle/>
          <a:p>
            <a:pPr algn="r" eaLnBrk="1" hangingPunct="1">
              <a:defRPr/>
            </a:pPr>
            <a:r>
              <a:rPr lang="en-AU" sz="3200" dirty="0">
                <a:latin typeface="Arial" charset="0"/>
                <a:cs typeface="Arial" charset="0"/>
              </a:rPr>
              <a:t/>
            </a:r>
            <a:br>
              <a:rPr lang="en-AU" sz="3200" dirty="0">
                <a:latin typeface="Arial" charset="0"/>
                <a:cs typeface="Arial" charset="0"/>
              </a:rPr>
            </a:br>
            <a:r>
              <a:rPr lang="en-AU" sz="3200" dirty="0">
                <a:latin typeface="Arial" charset="0"/>
                <a:cs typeface="Arial" charset="0"/>
              </a:rPr>
              <a:t/>
            </a:r>
            <a:br>
              <a:rPr lang="en-AU" sz="3200" dirty="0">
                <a:latin typeface="Arial" charset="0"/>
                <a:cs typeface="Arial" charset="0"/>
              </a:rPr>
            </a:br>
            <a:r>
              <a:rPr lang="en-AU" sz="3200" dirty="0">
                <a:latin typeface="Arial" charset="0"/>
                <a:cs typeface="Arial" charset="0"/>
              </a:rPr>
              <a:t/>
            </a:r>
            <a:br>
              <a:rPr lang="en-AU" sz="3200" dirty="0">
                <a:latin typeface="Arial" charset="0"/>
                <a:cs typeface="Arial" charset="0"/>
              </a:rPr>
            </a:br>
            <a:r>
              <a:rPr lang="en-AU" sz="3200" dirty="0" smtClean="0">
                <a:latin typeface="Arial" charset="0"/>
                <a:cs typeface="Arial" charset="0"/>
              </a:rPr>
              <a:t>PART 1 – insights from stories</a:t>
            </a:r>
            <a:endParaRPr lang="en-AU" sz="1400" dirty="0">
              <a:latin typeface="Arial" charset="0"/>
              <a:cs typeface="Arial" charset="0"/>
            </a:endParaRPr>
          </a:p>
        </p:txBody>
      </p:sp>
      <p:sp>
        <p:nvSpPr>
          <p:cNvPr id="9221" name="Content Placeholder 2"/>
          <p:cNvSpPr>
            <a:spLocks noGrp="1"/>
          </p:cNvSpPr>
          <p:nvPr>
            <p:ph idx="4294967295"/>
          </p:nvPr>
        </p:nvSpPr>
        <p:spPr/>
        <p:txBody>
          <a:bodyPr/>
          <a:lstStyle/>
          <a:p>
            <a:pPr marL="0" indent="0">
              <a:buNone/>
            </a:pPr>
            <a:r>
              <a:rPr lang="en-US" sz="3200" b="1" dirty="0" smtClean="0"/>
              <a:t>See handout</a:t>
            </a:r>
          </a:p>
          <a:p>
            <a:r>
              <a:rPr lang="en-US" sz="2400" dirty="0" smtClean="0"/>
              <a:t>People stories</a:t>
            </a:r>
          </a:p>
          <a:p>
            <a:r>
              <a:rPr lang="en-US" sz="2400" dirty="0" smtClean="0"/>
              <a:t>Jesus </a:t>
            </a:r>
            <a:r>
              <a:rPr lang="en-US" sz="2400" dirty="0" err="1" smtClean="0"/>
              <a:t>storties</a:t>
            </a:r>
            <a:r>
              <a:rPr lang="en-US" sz="2400" dirty="0" smtClean="0"/>
              <a:t> </a:t>
            </a:r>
          </a:p>
          <a:p>
            <a:r>
              <a:rPr lang="en-US" sz="2400" dirty="0" smtClean="0"/>
              <a:t>Old Testament stories Stories </a:t>
            </a:r>
            <a:r>
              <a:rPr lang="en-US" sz="2400" dirty="0"/>
              <a:t>from The Lutheran – see readings 1- 6 </a:t>
            </a:r>
          </a:p>
          <a:p>
            <a:r>
              <a:rPr lang="en-US" sz="2400" dirty="0" smtClean="0"/>
              <a:t>Songs and hymns</a:t>
            </a:r>
          </a:p>
          <a:p>
            <a:r>
              <a:rPr lang="en-US" sz="2400" dirty="0" smtClean="0"/>
              <a:t>Art work</a:t>
            </a:r>
          </a:p>
          <a:p>
            <a:r>
              <a:rPr lang="en-US" sz="2400" dirty="0" smtClean="0"/>
              <a:t>Film/YouTube</a:t>
            </a:r>
          </a:p>
          <a:p>
            <a:pPr eaLnBrk="1" hangingPunct="1">
              <a:defRPr/>
            </a:pPr>
            <a:endParaRPr lang="en-AU" sz="2800" dirty="0">
              <a:latin typeface="Arial" charset="0"/>
              <a:cs typeface="Arial" charset="0"/>
            </a:endParaRPr>
          </a:p>
          <a:p>
            <a:pPr eaLnBrk="1" hangingPunct="1">
              <a:defRPr/>
            </a:pPr>
            <a:endParaRPr lang="en-AU" sz="2800" dirty="0">
              <a:latin typeface="Arial" charset="0"/>
              <a:cs typeface="Arial" charset="0"/>
            </a:endParaRPr>
          </a:p>
          <a:p>
            <a:pPr eaLnBrk="1" hangingPunct="1">
              <a:defRPr/>
            </a:pPr>
            <a:endParaRPr lang="en-AU" sz="2800" dirty="0">
              <a:latin typeface="Arial" charset="0"/>
              <a:cs typeface="Arial" charset="0"/>
            </a:endParaRPr>
          </a:p>
          <a:p>
            <a:pPr eaLnBrk="1" hangingPunct="1">
              <a:defRPr/>
            </a:pPr>
            <a:endParaRPr lang="en-AU" dirty="0">
              <a:latin typeface="Arial" charset="0"/>
              <a:cs typeface="Arial" charset="0"/>
            </a:endParaRPr>
          </a:p>
          <a:p>
            <a:pPr lvl="2" eaLnBrk="1" hangingPunct="1">
              <a:defRPr/>
            </a:pPr>
            <a:endParaRPr lang="en-AU" dirty="0">
              <a:latin typeface="Arial" charset="0"/>
              <a:cs typeface="Arial" charset="0"/>
            </a:endParaRPr>
          </a:p>
        </p:txBody>
      </p:sp>
      <p:sp>
        <p:nvSpPr>
          <p:cNvPr id="23557" name="Slide Number Placeholder 4"/>
          <p:cNvSpPr txBox="1">
            <a:spLocks noGrp="1"/>
          </p:cNvSpPr>
          <p:nvPr/>
        </p:nvSpPr>
        <p:spPr bwMode="auto">
          <a:xfrm>
            <a:off x="6553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F91B4E6-58D2-E345-9075-867FB070D355}" type="slidenum">
              <a:rPr lang="en-US" sz="1000"/>
              <a:pPr eaLnBrk="1" hangingPunct="1"/>
              <a:t>22</a:t>
            </a:fld>
            <a:endParaRPr lang="en-US" sz="100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3600" dirty="0" smtClean="0"/>
              <a:t>Part 2 - Is </a:t>
            </a:r>
            <a:r>
              <a:rPr lang="en-US" sz="3600" dirty="0"/>
              <a:t>GOD caring? creative?</a:t>
            </a:r>
          </a:p>
        </p:txBody>
      </p:sp>
      <p:sp>
        <p:nvSpPr>
          <p:cNvPr id="5" name="Content Placeholder 4"/>
          <p:cNvSpPr>
            <a:spLocks noGrp="1"/>
          </p:cNvSpPr>
          <p:nvPr>
            <p:ph idx="1"/>
          </p:nvPr>
        </p:nvSpPr>
        <p:spPr/>
        <p:txBody>
          <a:bodyPr/>
          <a:lstStyle/>
          <a:p>
            <a:pPr eaLnBrk="1" hangingPunct="1">
              <a:buNone/>
              <a:defRPr/>
            </a:pPr>
            <a:r>
              <a:rPr lang="en-AU" sz="2000" dirty="0" smtClean="0">
                <a:latin typeface="Arial" charset="0"/>
                <a:cs typeface="Arial" charset="0"/>
              </a:rPr>
              <a:t>Choose </a:t>
            </a:r>
            <a:r>
              <a:rPr lang="en-AU" sz="2000" dirty="0">
                <a:latin typeface="Arial" charset="0"/>
                <a:cs typeface="Arial" charset="0"/>
              </a:rPr>
              <a:t>one of the selection from the following writers:</a:t>
            </a:r>
          </a:p>
          <a:p>
            <a:pPr eaLnBrk="1" hangingPunct="1">
              <a:defRPr/>
            </a:pPr>
            <a:r>
              <a:rPr lang="en-US" sz="2000" dirty="0" smtClean="0">
                <a:latin typeface="Arial" charset="0"/>
                <a:cs typeface="Arial" charset="0"/>
              </a:rPr>
              <a:t>CB3 Theological Notes</a:t>
            </a:r>
          </a:p>
          <a:p>
            <a:pPr eaLnBrk="1" hangingPunct="1">
              <a:defRPr/>
            </a:pPr>
            <a:r>
              <a:rPr lang="en-US" sz="2000" dirty="0" err="1" smtClean="0">
                <a:latin typeface="Arial" charset="0"/>
                <a:cs typeface="Arial" charset="0"/>
              </a:rPr>
              <a:t>Worthing</a:t>
            </a:r>
            <a:r>
              <a:rPr lang="en-US" sz="2000" dirty="0">
                <a:latin typeface="Arial" charset="0"/>
                <a:cs typeface="Arial" charset="0"/>
              </a:rPr>
              <a:t>, </a:t>
            </a:r>
            <a:r>
              <a:rPr lang="en-US" sz="2000" i="1" dirty="0">
                <a:solidFill>
                  <a:srgbClr val="777400"/>
                </a:solidFill>
                <a:latin typeface="Arial" charset="0"/>
                <a:cs typeface="Arial" charset="0"/>
              </a:rPr>
              <a:t>The fragility of grace </a:t>
            </a:r>
            <a:r>
              <a:rPr lang="en-US" sz="2000" dirty="0">
                <a:latin typeface="Arial" charset="0"/>
                <a:cs typeface="Arial" charset="0"/>
              </a:rPr>
              <a:t>(grace)</a:t>
            </a:r>
            <a:endParaRPr lang="en-AU" sz="2000" dirty="0">
              <a:latin typeface="Arial" charset="0"/>
              <a:cs typeface="Arial" charset="0"/>
            </a:endParaRPr>
          </a:p>
          <a:p>
            <a:pPr eaLnBrk="1" hangingPunct="1">
              <a:defRPr/>
            </a:pPr>
            <a:r>
              <a:rPr lang="en-AU" sz="2000" dirty="0">
                <a:latin typeface="Arial" charset="0"/>
                <a:cs typeface="Arial" charset="0"/>
              </a:rPr>
              <a:t>Cooke, </a:t>
            </a:r>
            <a:r>
              <a:rPr lang="en-AU" sz="2000" i="1" dirty="0">
                <a:solidFill>
                  <a:srgbClr val="777400"/>
                </a:solidFill>
                <a:latin typeface="Arial" charset="0"/>
                <a:cs typeface="Arial" charset="0"/>
              </a:rPr>
              <a:t>Where was God when... </a:t>
            </a:r>
            <a:r>
              <a:rPr lang="en-AU" sz="2000" dirty="0">
                <a:latin typeface="Arial" charset="0"/>
                <a:cs typeface="Arial" charset="0"/>
              </a:rPr>
              <a:t>(evil, suffering, faith)</a:t>
            </a:r>
          </a:p>
          <a:p>
            <a:pPr eaLnBrk="1" hangingPunct="1">
              <a:defRPr/>
            </a:pPr>
            <a:r>
              <a:rPr lang="en-AU" sz="2000" dirty="0" err="1">
                <a:latin typeface="Arial" charset="0"/>
                <a:cs typeface="Arial" charset="0"/>
              </a:rPr>
              <a:t>Bonhoeffer</a:t>
            </a:r>
            <a:r>
              <a:rPr lang="en-AU" sz="2000" dirty="0">
                <a:latin typeface="Arial" charset="0"/>
                <a:cs typeface="Arial" charset="0"/>
              </a:rPr>
              <a:t>, </a:t>
            </a:r>
            <a:r>
              <a:rPr lang="en-AU" sz="2000" i="1" dirty="0">
                <a:solidFill>
                  <a:srgbClr val="777400"/>
                </a:solidFill>
                <a:latin typeface="Arial" charset="0"/>
                <a:cs typeface="Arial" charset="0"/>
              </a:rPr>
              <a:t>Grace and discipleship </a:t>
            </a:r>
            <a:r>
              <a:rPr lang="en-AU" sz="2000" dirty="0">
                <a:latin typeface="Arial" charset="0"/>
                <a:cs typeface="Arial" charset="0"/>
              </a:rPr>
              <a:t>(grace, suffering, cross of Christ, discipleship)</a:t>
            </a:r>
          </a:p>
          <a:p>
            <a:pPr eaLnBrk="1" hangingPunct="1">
              <a:defRPr/>
            </a:pPr>
            <a:r>
              <a:rPr lang="en-AU" sz="2000" dirty="0">
                <a:latin typeface="Arial" charset="0"/>
                <a:cs typeface="Arial" charset="0"/>
              </a:rPr>
              <a:t>Yancey, </a:t>
            </a:r>
            <a:r>
              <a:rPr lang="en-AU" sz="2000" i="1" dirty="0">
                <a:solidFill>
                  <a:srgbClr val="777400"/>
                </a:solidFill>
                <a:latin typeface="Arial" charset="0"/>
                <a:cs typeface="Arial" charset="0"/>
              </a:rPr>
              <a:t>Why forgive?</a:t>
            </a:r>
            <a:r>
              <a:rPr lang="en-AU" sz="2000" dirty="0">
                <a:latin typeface="Arial" charset="0"/>
                <a:cs typeface="Arial" charset="0"/>
              </a:rPr>
              <a:t> (grace, forgiveness) </a:t>
            </a:r>
          </a:p>
          <a:p>
            <a:pPr eaLnBrk="1" hangingPunct="1">
              <a:defRPr/>
            </a:pPr>
            <a:r>
              <a:rPr lang="en-AU" sz="2000" dirty="0">
                <a:latin typeface="Arial" charset="0"/>
                <a:cs typeface="Arial" charset="0"/>
              </a:rPr>
              <a:t>Vardy, </a:t>
            </a:r>
            <a:r>
              <a:rPr lang="en-AU" sz="2000" i="1" dirty="0">
                <a:solidFill>
                  <a:srgbClr val="777400"/>
                </a:solidFill>
                <a:latin typeface="Arial" charset="0"/>
                <a:cs typeface="Arial" charset="0"/>
              </a:rPr>
              <a:t>Can God act in the world? </a:t>
            </a:r>
            <a:r>
              <a:rPr lang="en-AU" sz="2000" dirty="0">
                <a:latin typeface="Arial" charset="0"/>
                <a:cs typeface="Arial" charset="0"/>
              </a:rPr>
              <a:t>(evil, suffering, God’s action)</a:t>
            </a:r>
          </a:p>
          <a:p>
            <a:pPr eaLnBrk="1" hangingPunct="1">
              <a:defRPr/>
            </a:pPr>
            <a:r>
              <a:rPr lang="en-AU" sz="2000" dirty="0" err="1">
                <a:latin typeface="Arial" charset="0"/>
                <a:cs typeface="Arial" charset="0"/>
              </a:rPr>
              <a:t>Nouwen</a:t>
            </a:r>
            <a:r>
              <a:rPr lang="en-AU" sz="2000" dirty="0">
                <a:latin typeface="Arial" charset="0"/>
                <a:cs typeface="Arial" charset="0"/>
              </a:rPr>
              <a:t>, </a:t>
            </a:r>
            <a:r>
              <a:rPr lang="en-AU" sz="2000" i="1" dirty="0">
                <a:solidFill>
                  <a:srgbClr val="777400"/>
                </a:solidFill>
                <a:latin typeface="Arial" charset="0"/>
                <a:cs typeface="Arial" charset="0"/>
              </a:rPr>
              <a:t>The agony of Christ</a:t>
            </a:r>
            <a:r>
              <a:rPr lang="en-AU" sz="2000" dirty="0">
                <a:latin typeface="Arial" charset="0"/>
                <a:cs typeface="Arial" charset="0"/>
              </a:rPr>
              <a:t> (response to suffering)</a:t>
            </a:r>
          </a:p>
          <a:p>
            <a:pPr eaLnBrk="1" hangingPunct="1">
              <a:buNone/>
              <a:defRPr/>
            </a:pPr>
            <a:r>
              <a:rPr lang="en-AU" sz="2000" i="1" dirty="0" smtClean="0">
                <a:solidFill>
                  <a:srgbClr val="0033CC"/>
                </a:solidFill>
                <a:latin typeface="Arial" charset="0"/>
                <a:cs typeface="Arial" charset="0"/>
              </a:rPr>
              <a:t>	</a:t>
            </a:r>
            <a:r>
              <a:rPr lang="en-AU" sz="2000" b="1" dirty="0" smtClean="0">
                <a:solidFill>
                  <a:srgbClr val="0033CC"/>
                </a:solidFill>
                <a:latin typeface="Arial" charset="0"/>
                <a:cs typeface="Arial" charset="0"/>
              </a:rPr>
              <a:t>What insights do the above </a:t>
            </a:r>
            <a:r>
              <a:rPr lang="en-AU" sz="2000" b="1" dirty="0" err="1" smtClean="0">
                <a:solidFill>
                  <a:srgbClr val="0033CC"/>
                </a:solidFill>
                <a:latin typeface="Arial" charset="0"/>
                <a:cs typeface="Arial" charset="0"/>
              </a:rPr>
              <a:t>giove</a:t>
            </a:r>
            <a:r>
              <a:rPr lang="en-AU" sz="2000" b="1" dirty="0" smtClean="0">
                <a:solidFill>
                  <a:srgbClr val="0033CC"/>
                </a:solidFill>
                <a:latin typeface="Arial" charset="0"/>
                <a:cs typeface="Arial" charset="0"/>
              </a:rPr>
              <a:t> on suffering, hope, grace, forgiveness </a:t>
            </a:r>
          </a:p>
          <a:p>
            <a:pPr eaLnBrk="1" hangingPunct="1">
              <a:buNone/>
              <a:defRPr/>
            </a:pPr>
            <a:r>
              <a:rPr lang="en-AU" sz="2000" b="1" dirty="0">
                <a:solidFill>
                  <a:srgbClr val="0033CC"/>
                </a:solidFill>
                <a:latin typeface="Arial" charset="0"/>
                <a:cs typeface="Arial" charset="0"/>
              </a:rPr>
              <a:t>	</a:t>
            </a:r>
            <a:r>
              <a:rPr lang="en-AU" sz="2000" b="1" dirty="0" smtClean="0">
                <a:solidFill>
                  <a:srgbClr val="0033CC"/>
                </a:solidFill>
                <a:latin typeface="Arial" charset="0"/>
                <a:cs typeface="Arial" charset="0"/>
              </a:rPr>
              <a:t>Record </a:t>
            </a:r>
            <a:r>
              <a:rPr lang="en-AU" sz="2000" b="1" dirty="0">
                <a:solidFill>
                  <a:srgbClr val="0033CC"/>
                </a:solidFill>
                <a:latin typeface="Arial" charset="0"/>
                <a:cs typeface="Arial" charset="0"/>
              </a:rPr>
              <a:t>questions the reading raises for you.</a:t>
            </a:r>
          </a:p>
          <a:p>
            <a:endParaRPr lang="en-US" sz="2000" dirty="0"/>
          </a:p>
        </p:txBody>
      </p:sp>
      <p:sp>
        <p:nvSpPr>
          <p:cNvPr id="2" name="Footer Placeholder 1"/>
          <p:cNvSpPr>
            <a:spLocks noGrp="1"/>
          </p:cNvSpPr>
          <p:nvPr>
            <p:ph type="ftr" sz="quarter" idx="11"/>
          </p:nvPr>
        </p:nvSpPr>
        <p:spPr/>
        <p:txBody>
          <a:bodyPr/>
          <a:lstStyle/>
          <a:p>
            <a:pPr>
              <a:defRPr/>
            </a:pPr>
            <a:r>
              <a:rPr lang="en-US" altLang="en-US" smtClean="0"/>
              <a:t>Module 10</a:t>
            </a:r>
            <a:endParaRPr lang="en-US" altLang="en-US"/>
          </a:p>
        </p:txBody>
      </p:sp>
      <p:sp>
        <p:nvSpPr>
          <p:cNvPr id="3" name="Slide Number Placeholder 2"/>
          <p:cNvSpPr>
            <a:spLocks noGrp="1"/>
          </p:cNvSpPr>
          <p:nvPr>
            <p:ph type="sldNum" sz="quarter" idx="12"/>
          </p:nvPr>
        </p:nvSpPr>
        <p:spPr/>
        <p:txBody>
          <a:bodyPr/>
          <a:lstStyle/>
          <a:p>
            <a:pPr>
              <a:defRPr/>
            </a:pPr>
            <a:fld id="{D537558B-E924-3645-9874-7F6DCE08B7F1}" type="slidenum">
              <a:rPr lang="en-US" smtClean="0"/>
              <a:pPr>
                <a:defRPr/>
              </a:pPr>
              <a:t>23</a:t>
            </a:fld>
            <a:endParaRPr lang="en-US"/>
          </a:p>
        </p:txBody>
      </p:sp>
    </p:spTree>
    <p:extLst>
      <p:ext uri="{BB962C8B-B14F-4D97-AF65-F5344CB8AC3E}">
        <p14:creationId xmlns:p14="http://schemas.microsoft.com/office/powerpoint/2010/main" val="274168606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defRPr/>
            </a:pPr>
            <a:r>
              <a:rPr lang="en-US">
                <a:latin typeface="Arial" charset="0"/>
                <a:cs typeface="Arial" charset="0"/>
              </a:rPr>
              <a:t>Dealing with difficult questions</a:t>
            </a:r>
            <a:endParaRPr lang="en-AU">
              <a:latin typeface="Arial" charset="0"/>
              <a:cs typeface="Arial" charset="0"/>
            </a:endParaRPr>
          </a:p>
        </p:txBody>
      </p:sp>
      <p:sp>
        <p:nvSpPr>
          <p:cNvPr id="18435" name="Content Placeholder 2"/>
          <p:cNvSpPr>
            <a:spLocks noGrp="1"/>
          </p:cNvSpPr>
          <p:nvPr>
            <p:ph idx="1"/>
          </p:nvPr>
        </p:nvSpPr>
        <p:spPr/>
        <p:txBody>
          <a:bodyPr/>
          <a:lstStyle/>
          <a:p>
            <a:pPr>
              <a:defRPr/>
            </a:pPr>
            <a:r>
              <a:rPr lang="en-AU">
                <a:latin typeface="Arial" charset="0"/>
                <a:cs typeface="Arial" charset="0"/>
              </a:rPr>
              <a:t>Does God send accidents to teach us things?</a:t>
            </a:r>
          </a:p>
          <a:p>
            <a:pPr>
              <a:defRPr/>
            </a:pPr>
            <a:r>
              <a:rPr lang="en-AU">
                <a:latin typeface="Arial" charset="0"/>
                <a:cs typeface="Arial" charset="0"/>
              </a:rPr>
              <a:t>Does God will earthquakes, floods, droughts, tsunamis? </a:t>
            </a:r>
          </a:p>
          <a:p>
            <a:pPr>
              <a:defRPr/>
            </a:pPr>
            <a:r>
              <a:rPr lang="en-AU">
                <a:latin typeface="Arial" charset="0"/>
                <a:cs typeface="Arial" charset="0"/>
              </a:rPr>
              <a:t>Is suffering sent to test my faith and love? </a:t>
            </a:r>
          </a:p>
          <a:p>
            <a:pPr>
              <a:defRPr/>
            </a:pPr>
            <a:r>
              <a:rPr lang="en-AU">
                <a:latin typeface="Arial" charset="0"/>
                <a:cs typeface="Arial" charset="0"/>
              </a:rPr>
              <a:t>Why do children die but old people who want to die live? </a:t>
            </a:r>
          </a:p>
          <a:p>
            <a:pPr>
              <a:defRPr/>
            </a:pPr>
            <a:r>
              <a:rPr lang="en-AU">
                <a:latin typeface="Arial" charset="0"/>
                <a:cs typeface="Arial" charset="0"/>
              </a:rPr>
              <a:t>Do we suffer so God can be glorified?  </a:t>
            </a:r>
          </a:p>
        </p:txBody>
      </p:sp>
      <p:sp>
        <p:nvSpPr>
          <p:cNvPr id="18436" name="Footer Placeholder 3"/>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18437" name="Slide Number Placeholder 4"/>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D3521425-99B2-9149-A855-E39A8FEDBA9C}" type="slidenum">
              <a:rPr lang="en-US" smtClean="0"/>
              <a:pPr eaLnBrk="1" hangingPunct="1">
                <a:defRPr/>
              </a:pPr>
              <a:t>24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solidFill>
                  <a:schemeClr val="tx1"/>
                </a:solidFill>
                <a:latin typeface="+mn-lt"/>
                <a:ea typeface="+mn-ea"/>
                <a:cs typeface="+mn-cs"/>
              </a:rPr>
              <a:t>What do my students need to know?</a:t>
            </a:r>
            <a:endParaRPr lang="en-AU" dirty="0">
              <a:ea typeface="+mj-ea"/>
            </a:endParaRPr>
          </a:p>
        </p:txBody>
      </p:sp>
      <p:sp>
        <p:nvSpPr>
          <p:cNvPr id="21507" name="Content Placeholder 2"/>
          <p:cNvSpPr>
            <a:spLocks noGrp="1"/>
          </p:cNvSpPr>
          <p:nvPr>
            <p:ph sz="half" idx="1"/>
          </p:nvPr>
        </p:nvSpPr>
        <p:spPr>
          <a:xfrm>
            <a:off x="395288" y="1268413"/>
            <a:ext cx="4038600" cy="4411662"/>
          </a:xfrm>
        </p:spPr>
        <p:txBody>
          <a:bodyPr/>
          <a:lstStyle/>
          <a:p>
            <a:pPr eaLnBrk="1" hangingPunct="1">
              <a:defRPr/>
            </a:pPr>
            <a:r>
              <a:rPr lang="en-US" sz="2000" b="1">
                <a:solidFill>
                  <a:srgbClr val="00B050"/>
                </a:solidFill>
                <a:latin typeface="Arial" charset="0"/>
                <a:cs typeface="Arial" charset="0"/>
              </a:rPr>
              <a:t>What important truths do they need to grasp about sin and grace?</a:t>
            </a:r>
            <a:endParaRPr lang="en-AU" sz="2000" b="1">
              <a:solidFill>
                <a:srgbClr val="00B050"/>
              </a:solidFill>
              <a:latin typeface="Arial" charset="0"/>
              <a:cs typeface="Arial" charset="0"/>
            </a:endParaRPr>
          </a:p>
          <a:p>
            <a:pPr eaLnBrk="1" hangingPunct="1">
              <a:defRPr/>
            </a:pPr>
            <a:r>
              <a:rPr lang="en-US" sz="2000" b="1">
                <a:solidFill>
                  <a:srgbClr val="00B050"/>
                </a:solidFill>
                <a:latin typeface="Arial" charset="0"/>
                <a:cs typeface="Arial" charset="0"/>
              </a:rPr>
              <a:t>What Bible stories will open up the understandings ?</a:t>
            </a:r>
            <a:endParaRPr lang="en-AU" sz="2000" b="1">
              <a:solidFill>
                <a:srgbClr val="00B050"/>
              </a:solidFill>
              <a:latin typeface="Arial" charset="0"/>
              <a:cs typeface="Arial" charset="0"/>
            </a:endParaRPr>
          </a:p>
          <a:p>
            <a:pPr eaLnBrk="1" hangingPunct="1">
              <a:defRPr/>
            </a:pPr>
            <a:r>
              <a:rPr lang="en-US" sz="2000">
                <a:solidFill>
                  <a:srgbClr val="00B050"/>
                </a:solidFill>
                <a:latin typeface="Arial" charset="0"/>
                <a:cs typeface="Arial" charset="0"/>
              </a:rPr>
              <a:t>What picture books can I use?</a:t>
            </a:r>
            <a:endParaRPr lang="en-AU" sz="2000">
              <a:solidFill>
                <a:srgbClr val="00B050"/>
              </a:solidFill>
              <a:latin typeface="Arial" charset="0"/>
              <a:cs typeface="Arial" charset="0"/>
            </a:endParaRPr>
          </a:p>
          <a:p>
            <a:pPr eaLnBrk="1" hangingPunct="1">
              <a:defRPr/>
            </a:pPr>
            <a:r>
              <a:rPr lang="en-US" sz="2000">
                <a:solidFill>
                  <a:srgbClr val="00B050"/>
                </a:solidFill>
                <a:latin typeface="Arial" charset="0"/>
                <a:cs typeface="Arial" charset="0"/>
              </a:rPr>
              <a:t>How might I use the Christmas story?</a:t>
            </a:r>
            <a:endParaRPr lang="en-AU" sz="2000">
              <a:solidFill>
                <a:srgbClr val="00B050"/>
              </a:solidFill>
              <a:latin typeface="Arial" charset="0"/>
              <a:cs typeface="Arial" charset="0"/>
            </a:endParaRPr>
          </a:p>
          <a:p>
            <a:pPr eaLnBrk="1" hangingPunct="1">
              <a:defRPr/>
            </a:pPr>
            <a:r>
              <a:rPr lang="en-US" sz="2000">
                <a:solidFill>
                  <a:srgbClr val="00B050"/>
                </a:solidFill>
                <a:latin typeface="Arial" charset="0"/>
                <a:cs typeface="Arial" charset="0"/>
              </a:rPr>
              <a:t>What strategies will best help open up the discussion?</a:t>
            </a:r>
            <a:endParaRPr lang="en-AU" sz="2000">
              <a:solidFill>
                <a:srgbClr val="00B050"/>
              </a:solidFill>
              <a:latin typeface="Arial" charset="0"/>
              <a:cs typeface="Arial" charset="0"/>
            </a:endParaRPr>
          </a:p>
          <a:p>
            <a:pPr eaLnBrk="1" hangingPunct="1">
              <a:defRPr/>
            </a:pPr>
            <a:r>
              <a:rPr lang="en-US" sz="2000">
                <a:solidFill>
                  <a:srgbClr val="00B050"/>
                </a:solidFill>
                <a:latin typeface="Arial" charset="0"/>
                <a:cs typeface="Arial" charset="0"/>
              </a:rPr>
              <a:t>What assessment task will show their understanding? </a:t>
            </a:r>
            <a:endParaRPr lang="en-AU" sz="2000">
              <a:solidFill>
                <a:srgbClr val="00B050"/>
              </a:solidFill>
              <a:latin typeface="Arial" charset="0"/>
              <a:cs typeface="Arial" charset="0"/>
            </a:endParaRPr>
          </a:p>
        </p:txBody>
      </p:sp>
      <p:sp>
        <p:nvSpPr>
          <p:cNvPr id="3" name="Content Placeholder 2"/>
          <p:cNvSpPr>
            <a:spLocks noGrp="1"/>
          </p:cNvSpPr>
          <p:nvPr>
            <p:ph sz="half" idx="2"/>
          </p:nvPr>
        </p:nvSpPr>
        <p:spPr/>
        <p:txBody>
          <a:bodyPr/>
          <a:lstStyle/>
          <a:p>
            <a:pPr marL="0" indent="0">
              <a:buFont typeface="Wingdings" charset="0"/>
              <a:buNone/>
              <a:defRPr/>
            </a:pPr>
            <a:r>
              <a:rPr lang="en-AU" sz="1400">
                <a:latin typeface="Arial" charset="0"/>
                <a:cs typeface="Arial" charset="0"/>
              </a:rPr>
              <a:t>TASK: Create a series of caring and or creative thinking activities</a:t>
            </a:r>
          </a:p>
          <a:p>
            <a:pPr marL="0" indent="0">
              <a:defRPr/>
            </a:pPr>
            <a:r>
              <a:rPr lang="en-AU" sz="1400">
                <a:latin typeface="Arial" charset="0"/>
                <a:cs typeface="Arial" charset="0"/>
              </a:rPr>
              <a:t>Use two or more  of  de Bono's Six Thinking Hats to explore bible stories that provide insight into the concept of sin/grace/hope/forgiveness. You may wish to use alternate strategies to de Bono's hats - see caring thinking and creative thinking ideas especially core components on caring thinking or any of the following strategies:</a:t>
            </a:r>
          </a:p>
          <a:p>
            <a:pPr marL="0" indent="0">
              <a:buFont typeface="Wingdings" charset="0"/>
              <a:buNone/>
              <a:defRPr/>
            </a:pPr>
            <a:r>
              <a:rPr lang="en-US" sz="1400">
                <a:latin typeface="Arial" charset="0"/>
                <a:cs typeface="Arial" charset="0"/>
              </a:rPr>
              <a:t>OR</a:t>
            </a:r>
            <a:endParaRPr lang="en-AU" sz="1400">
              <a:latin typeface="Arial" charset="0"/>
              <a:cs typeface="Arial" charset="0"/>
            </a:endParaRPr>
          </a:p>
          <a:p>
            <a:pPr marL="0" indent="0">
              <a:defRPr/>
            </a:pPr>
            <a:r>
              <a:rPr lang="en-AU" sz="1400">
                <a:latin typeface="Arial" charset="0"/>
                <a:cs typeface="Arial" charset="0"/>
              </a:rPr>
              <a:t>Select three metaphors of  sin/grace/hope/forgiveness and create a T-chart to explore the strengths and  limitations of the metaphors</a:t>
            </a:r>
          </a:p>
          <a:p>
            <a:pPr marL="0" indent="0">
              <a:defRPr/>
            </a:pPr>
            <a:endParaRPr lang="en-AU" sz="1400">
              <a:latin typeface="Arial" charset="0"/>
              <a:cs typeface="Arial" charset="0"/>
            </a:endParaRPr>
          </a:p>
        </p:txBody>
      </p:sp>
      <p:sp>
        <p:nvSpPr>
          <p:cNvPr id="21509" name="Footer Placeholder 3"/>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21510" name="Slide Number Placeholder 4"/>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E2C877F7-F494-BF46-B083-5C2364EE479A}" type="slidenum">
              <a:rPr lang="en-US" smtClean="0"/>
              <a:pPr eaLnBrk="1" hangingPunct="1">
                <a:defRPr/>
              </a:pPr>
              <a:t>25</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defRPr/>
            </a:pPr>
            <a:r>
              <a:rPr lang="en-US" sz="3600">
                <a:latin typeface="Arial" charset="0"/>
                <a:cs typeface="Arial" charset="0"/>
              </a:rPr>
              <a:t>Reflecting on the journey so far</a:t>
            </a:r>
            <a:endParaRPr lang="en-AU" sz="3600">
              <a:latin typeface="Arial" charset="0"/>
              <a:cs typeface="Arial" charset="0"/>
            </a:endParaRPr>
          </a:p>
        </p:txBody>
      </p:sp>
      <p:sp>
        <p:nvSpPr>
          <p:cNvPr id="6147" name="Content Placeholder 2"/>
          <p:cNvSpPr>
            <a:spLocks noGrp="1"/>
          </p:cNvSpPr>
          <p:nvPr>
            <p:ph idx="1"/>
          </p:nvPr>
        </p:nvSpPr>
        <p:spPr/>
        <p:txBody>
          <a:bodyPr/>
          <a:lstStyle/>
          <a:p>
            <a:pPr eaLnBrk="1" hangingPunct="1">
              <a:defRPr/>
            </a:pPr>
            <a:r>
              <a:rPr lang="en-AU" sz="2400">
                <a:latin typeface="Arial" charset="0"/>
                <a:cs typeface="Arial" charset="0"/>
              </a:rPr>
              <a:t>what has been my most significant learnings as a CS teacher whilst completing </a:t>
            </a:r>
            <a:r>
              <a:rPr lang="en-AU" sz="2400" i="1">
                <a:latin typeface="Arial" charset="0"/>
                <a:cs typeface="Arial" charset="0"/>
              </a:rPr>
              <a:t>Equip</a:t>
            </a:r>
            <a:r>
              <a:rPr lang="en-AU" sz="2400">
                <a:latin typeface="Arial" charset="0"/>
                <a:cs typeface="Arial" charset="0"/>
              </a:rPr>
              <a:t>?</a:t>
            </a:r>
          </a:p>
          <a:p>
            <a:pPr eaLnBrk="1" hangingPunct="1">
              <a:defRPr/>
            </a:pPr>
            <a:r>
              <a:rPr lang="en-AU" sz="2400">
                <a:latin typeface="Arial" charset="0"/>
                <a:cs typeface="Arial" charset="0"/>
              </a:rPr>
              <a:t>how have I changed as a CS teacher?</a:t>
            </a:r>
          </a:p>
          <a:p>
            <a:pPr eaLnBrk="1" hangingPunct="1">
              <a:defRPr/>
            </a:pPr>
            <a:r>
              <a:rPr lang="en-AU" sz="2400">
                <a:latin typeface="Arial" charset="0"/>
                <a:cs typeface="Arial" charset="0"/>
              </a:rPr>
              <a:t>how has articulating my CS philosophy impacted upon my teaching of CS?</a:t>
            </a:r>
          </a:p>
          <a:p>
            <a:pPr eaLnBrk="1" hangingPunct="1">
              <a:defRPr/>
            </a:pPr>
            <a:r>
              <a:rPr lang="en-AU" sz="2400">
                <a:latin typeface="Arial" charset="0"/>
                <a:cs typeface="Arial" charset="0"/>
              </a:rPr>
              <a:t>how do I understand assessment and CS?</a:t>
            </a:r>
          </a:p>
          <a:p>
            <a:pPr eaLnBrk="1" hangingPunct="1">
              <a:defRPr/>
            </a:pPr>
            <a:r>
              <a:rPr lang="en-AU" sz="2400">
                <a:latin typeface="Arial" charset="0"/>
                <a:cs typeface="Arial" charset="0"/>
              </a:rPr>
              <a:t>which of the theological or pedagogical components of </a:t>
            </a:r>
            <a:r>
              <a:rPr lang="en-AU" sz="2400" i="1">
                <a:latin typeface="Arial" charset="0"/>
                <a:cs typeface="Arial" charset="0"/>
              </a:rPr>
              <a:t>Equip</a:t>
            </a:r>
            <a:r>
              <a:rPr lang="en-AU" sz="2400">
                <a:latin typeface="Arial" charset="0"/>
                <a:cs typeface="Arial" charset="0"/>
              </a:rPr>
              <a:t> has had the greatest impact on my CS teaching?</a:t>
            </a:r>
          </a:p>
          <a:p>
            <a:pPr eaLnBrk="1" hangingPunct="1">
              <a:defRPr/>
            </a:pPr>
            <a:r>
              <a:rPr lang="en-AU" sz="2400">
                <a:latin typeface="Arial" charset="0"/>
                <a:cs typeface="Arial" charset="0"/>
              </a:rPr>
              <a:t>how would I describe my journey with inquiry in the CS classroom?</a:t>
            </a:r>
          </a:p>
          <a:p>
            <a:pPr eaLnBrk="1" hangingPunct="1">
              <a:defRPr/>
            </a:pPr>
            <a:endParaRPr lang="en-AU">
              <a:latin typeface="Arial" charset="0"/>
              <a:cs typeface="Arial" charset="0"/>
            </a:endParaRPr>
          </a:p>
        </p:txBody>
      </p:sp>
      <p:sp>
        <p:nvSpPr>
          <p:cNvPr id="6148" name="Footer Placeholder 3"/>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6149" name="Slide Number Placeholder 4"/>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0B54E3B9-6315-F643-AC74-00AA979DB454}" type="slidenum">
              <a:rPr lang="en-US" smtClean="0"/>
              <a:pPr eaLnBrk="1" hangingPunct="1">
                <a:defRPr/>
              </a:pPr>
              <a:t>26</a:t>
            </a:fld>
            <a:endParaRPr lang="en-US" smtClean="0"/>
          </a:p>
        </p:txBody>
      </p:sp>
    </p:spTree>
    <p:extLst>
      <p:ext uri="{BB962C8B-B14F-4D97-AF65-F5344CB8AC3E}">
        <p14:creationId xmlns:p14="http://schemas.microsoft.com/office/powerpoint/2010/main" val="94161968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p:txBody>
          <a:bodyPr/>
          <a:lstStyle/>
          <a:p>
            <a:pPr algn="r" eaLnBrk="1" hangingPunct="1">
              <a:defRPr/>
            </a:pPr>
            <a:r>
              <a:rPr lang="en-US">
                <a:latin typeface="Arial" charset="0"/>
                <a:cs typeface="Arial" charset="0"/>
              </a:rPr>
              <a:t>Plan of the day</a:t>
            </a:r>
          </a:p>
        </p:txBody>
      </p:sp>
      <p:sp>
        <p:nvSpPr>
          <p:cNvPr id="5126" name="Rectangle 3"/>
          <p:cNvSpPr>
            <a:spLocks noGrp="1" noChangeArrowheads="1"/>
          </p:cNvSpPr>
          <p:nvPr>
            <p:ph sz="half" idx="1"/>
          </p:nvPr>
        </p:nvSpPr>
        <p:spPr>
          <a:xfrm>
            <a:off x="251520" y="1340768"/>
            <a:ext cx="4038600" cy="4411662"/>
          </a:xfrm>
        </p:spPr>
        <p:txBody>
          <a:bodyPr/>
          <a:lstStyle/>
          <a:p>
            <a:pPr eaLnBrk="1" hangingPunct="1">
              <a:lnSpc>
                <a:spcPct val="90000"/>
              </a:lnSpc>
              <a:defRPr/>
            </a:pPr>
            <a:r>
              <a:rPr lang="en-AU" sz="2400" dirty="0">
                <a:latin typeface="Arial" charset="0"/>
                <a:cs typeface="Arial" charset="0"/>
              </a:rPr>
              <a:t>Welcome</a:t>
            </a:r>
          </a:p>
          <a:p>
            <a:pPr eaLnBrk="1" hangingPunct="1">
              <a:lnSpc>
                <a:spcPct val="90000"/>
              </a:lnSpc>
              <a:defRPr/>
            </a:pPr>
            <a:r>
              <a:rPr lang="en-US" sz="2400" dirty="0">
                <a:latin typeface="Arial" charset="0"/>
                <a:cs typeface="Arial" charset="0"/>
              </a:rPr>
              <a:t>Engaging with the </a:t>
            </a:r>
            <a:r>
              <a:rPr lang="en-US" sz="2400" dirty="0" smtClean="0">
                <a:latin typeface="Arial" charset="0"/>
                <a:cs typeface="Arial" charset="0"/>
              </a:rPr>
              <a:t>concept of what </a:t>
            </a:r>
            <a:r>
              <a:rPr lang="en-US" sz="2400" dirty="0">
                <a:latin typeface="Arial" charset="0"/>
                <a:cs typeface="Arial" charset="0"/>
              </a:rPr>
              <a:t>happens when things go wrong? </a:t>
            </a:r>
            <a:endParaRPr lang="en-US" sz="2400" dirty="0" smtClean="0">
              <a:latin typeface="Arial" charset="0"/>
              <a:cs typeface="Arial" charset="0"/>
            </a:endParaRPr>
          </a:p>
          <a:p>
            <a:pPr eaLnBrk="1" hangingPunct="1">
              <a:lnSpc>
                <a:spcPct val="90000"/>
              </a:lnSpc>
              <a:defRPr/>
            </a:pPr>
            <a:r>
              <a:rPr lang="en-US" sz="2400" dirty="0" smtClean="0">
                <a:latin typeface="Arial" charset="0"/>
                <a:cs typeface="Arial" charset="0"/>
              </a:rPr>
              <a:t>A </a:t>
            </a:r>
            <a:r>
              <a:rPr lang="en-US" sz="2400" dirty="0">
                <a:latin typeface="Arial" charset="0"/>
                <a:cs typeface="Arial" charset="0"/>
              </a:rPr>
              <a:t>pedagogy for the </a:t>
            </a:r>
            <a:r>
              <a:rPr lang="en-US" sz="2400" dirty="0" smtClean="0">
                <a:latin typeface="Arial" charset="0"/>
                <a:cs typeface="Arial" charset="0"/>
              </a:rPr>
              <a:t>soul – caring and creative thinking</a:t>
            </a:r>
            <a:endParaRPr lang="en-US" sz="2400" dirty="0">
              <a:latin typeface="Arial" charset="0"/>
              <a:cs typeface="Arial" charset="0"/>
            </a:endParaRPr>
          </a:p>
          <a:p>
            <a:pPr eaLnBrk="1" hangingPunct="1">
              <a:lnSpc>
                <a:spcPct val="90000"/>
              </a:lnSpc>
              <a:defRPr/>
            </a:pPr>
            <a:r>
              <a:rPr lang="en-US" sz="2400" dirty="0" smtClean="0">
                <a:latin typeface="Arial" charset="0"/>
                <a:cs typeface="Arial" charset="0"/>
              </a:rPr>
              <a:t>Exploring the </a:t>
            </a:r>
            <a:r>
              <a:rPr lang="en-US" sz="2400" dirty="0">
                <a:latin typeface="Arial" charset="0"/>
                <a:cs typeface="Arial" charset="0"/>
              </a:rPr>
              <a:t>CB3 </a:t>
            </a:r>
            <a:r>
              <a:rPr lang="en-US" sz="2400" dirty="0" smtClean="0">
                <a:latin typeface="Arial" charset="0"/>
                <a:cs typeface="Arial" charset="0"/>
              </a:rPr>
              <a:t>theology (developing </a:t>
            </a:r>
            <a:r>
              <a:rPr lang="en-US" sz="2400" dirty="0">
                <a:latin typeface="Arial" charset="0"/>
                <a:cs typeface="Arial" charset="0"/>
              </a:rPr>
              <a:t>the concept and linking to </a:t>
            </a:r>
            <a:r>
              <a:rPr lang="en-US" sz="2400" dirty="0" smtClean="0">
                <a:latin typeface="Arial" charset="0"/>
                <a:cs typeface="Arial" charset="0"/>
              </a:rPr>
              <a:t>CC3)</a:t>
            </a:r>
            <a:endParaRPr lang="en-US" sz="2400" dirty="0">
              <a:latin typeface="Arial" charset="0"/>
              <a:cs typeface="Arial" charset="0"/>
            </a:endParaRPr>
          </a:p>
          <a:p>
            <a:pPr eaLnBrk="1" hangingPunct="1">
              <a:lnSpc>
                <a:spcPct val="90000"/>
              </a:lnSpc>
              <a:defRPr/>
            </a:pPr>
            <a:r>
              <a:rPr lang="en-US" sz="2400" dirty="0" smtClean="0">
                <a:latin typeface="Arial" charset="0"/>
                <a:cs typeface="Arial" charset="0"/>
              </a:rPr>
              <a:t>Close </a:t>
            </a:r>
            <a:r>
              <a:rPr lang="en-US" sz="2400" dirty="0" smtClean="0">
                <a:latin typeface="Arial" charset="0"/>
                <a:cs typeface="Arial" charset="0"/>
              </a:rPr>
              <a:t>with </a:t>
            </a:r>
            <a:r>
              <a:rPr lang="en-US" sz="2400" dirty="0" smtClean="0">
                <a:latin typeface="Arial" charset="0"/>
                <a:cs typeface="Arial" charset="0"/>
              </a:rPr>
              <a:t>reflection</a:t>
            </a:r>
            <a:endParaRPr lang="en-US" sz="2400" dirty="0">
              <a:latin typeface="Arial" charset="0"/>
              <a:cs typeface="Arial" charset="0"/>
            </a:endParaRPr>
          </a:p>
          <a:p>
            <a:pPr eaLnBrk="1" hangingPunct="1">
              <a:lnSpc>
                <a:spcPct val="90000"/>
              </a:lnSpc>
              <a:defRPr/>
            </a:pPr>
            <a:endParaRPr lang="en-US" sz="2000" i="1" dirty="0">
              <a:latin typeface="Arial" charset="0"/>
              <a:cs typeface="Arial" charset="0"/>
            </a:endParaRPr>
          </a:p>
        </p:txBody>
      </p:sp>
      <p:sp>
        <p:nvSpPr>
          <p:cNvPr id="5122" name="Footer Placeholder 2"/>
          <p:cNvSpPr>
            <a:spLocks noGrp="1"/>
          </p:cNvSpPr>
          <p:nvPr>
            <p:ph type="ftr" sz="quarter" idx="1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r>
              <a:rPr lang="en-US"/>
              <a:t>Module 10</a:t>
            </a:r>
          </a:p>
        </p:txBody>
      </p:sp>
      <p:sp>
        <p:nvSpPr>
          <p:cNvPr id="5123"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defRPr/>
            </a:pPr>
            <a:fld id="{4E5EF3D2-276F-9040-BE01-660894D4EE0F}" type="slidenum">
              <a:rPr lang="en-US" smtClean="0"/>
              <a:pPr eaLnBrk="1" hangingPunct="1">
                <a:defRPr/>
              </a:pPr>
              <a:t>3</a:t>
            </a:fld>
            <a:endParaRPr lang="en-US" smtClean="0"/>
          </a:p>
        </p:txBody>
      </p:sp>
      <p:sp>
        <p:nvSpPr>
          <p:cNvPr id="19459" name="Slide Number Placeholder 5"/>
          <p:cNvSpPr txBox="1">
            <a:spLocks noGrp="1"/>
          </p:cNvSpPr>
          <p:nvPr/>
        </p:nvSpPr>
        <p:spPr bwMode="auto">
          <a:xfrm>
            <a:off x="6553200" y="62484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056A8E3-8ACA-494E-AB53-EC14BD6077A3}" type="slidenum">
              <a:rPr lang="en-US" sz="1000"/>
              <a:pPr eaLnBrk="1" hangingPunct="1"/>
              <a:t>3</a:t>
            </a:fld>
            <a:endParaRPr lang="en-US" sz="1000"/>
          </a:p>
        </p:txBody>
      </p:sp>
      <p:pic>
        <p:nvPicPr>
          <p:cNvPr id="8" name="Picture 2" descr="\\Client\E$\DCIM\100HPAIO\Grace .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t="11353" b="11353"/>
          <a:stretch>
            <a:fillRect/>
          </a:stretch>
        </p:blipFill>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Psalm 121</a:t>
            </a:r>
            <a:endParaRPr lang="en-US" dirty="0"/>
          </a:p>
        </p:txBody>
      </p:sp>
      <p:sp>
        <p:nvSpPr>
          <p:cNvPr id="8" name="Content Placeholder 7"/>
          <p:cNvSpPr>
            <a:spLocks noGrp="1"/>
          </p:cNvSpPr>
          <p:nvPr>
            <p:ph idx="1"/>
          </p:nvPr>
        </p:nvSpPr>
        <p:spPr>
          <a:xfrm>
            <a:off x="323528" y="1772816"/>
            <a:ext cx="8229600" cy="4411662"/>
          </a:xfrm>
        </p:spPr>
        <p:txBody>
          <a:bodyPr numCol="2"/>
          <a:lstStyle/>
          <a:p>
            <a:pPr marL="0" indent="0">
              <a:buNone/>
            </a:pPr>
            <a:r>
              <a:rPr lang="en-US" sz="1600" b="1" dirty="0" smtClean="0"/>
              <a:t>1</a:t>
            </a:r>
            <a:r>
              <a:rPr lang="en-US" sz="1600" b="1" dirty="0"/>
              <a:t> </a:t>
            </a:r>
            <a:endParaRPr lang="en-US" sz="1600" dirty="0"/>
          </a:p>
          <a:p>
            <a:pPr marL="0" indent="0">
              <a:buNone/>
            </a:pPr>
            <a:r>
              <a:rPr lang="en-US" sz="1600" dirty="0"/>
              <a:t>I lift up my eyes to the mountains</a:t>
            </a:r>
            <a:r>
              <a:rPr lang="en-US" sz="1600" dirty="0" smtClean="0"/>
              <a:t>— </a:t>
            </a:r>
            <a:r>
              <a:rPr lang="en-US" sz="1600" dirty="0"/>
              <a:t>    where does my help come from?</a:t>
            </a:r>
          </a:p>
          <a:p>
            <a:pPr marL="0" indent="0">
              <a:buNone/>
            </a:pPr>
            <a:r>
              <a:rPr lang="en-US" sz="1600" b="1" dirty="0"/>
              <a:t>2 </a:t>
            </a:r>
            <a:endParaRPr lang="en-US" sz="1600" dirty="0"/>
          </a:p>
          <a:p>
            <a:pPr marL="0" indent="0">
              <a:buNone/>
            </a:pPr>
            <a:r>
              <a:rPr lang="en-US" sz="1600" dirty="0"/>
              <a:t>My help comes from the </a:t>
            </a:r>
            <a:r>
              <a:rPr lang="en-US" sz="1600" dirty="0" smtClean="0"/>
              <a:t>Lord,</a:t>
            </a:r>
            <a:endParaRPr lang="en-US" sz="1600" dirty="0"/>
          </a:p>
          <a:p>
            <a:pPr marL="0" indent="0">
              <a:buNone/>
            </a:pPr>
            <a:r>
              <a:rPr lang="en-US" sz="1600" dirty="0"/>
              <a:t>the Maker of heaven and earth.</a:t>
            </a:r>
          </a:p>
          <a:p>
            <a:pPr marL="0" indent="0">
              <a:buNone/>
            </a:pPr>
            <a:r>
              <a:rPr lang="en-US" sz="1600" b="1" dirty="0"/>
              <a:t>3 </a:t>
            </a:r>
            <a:endParaRPr lang="en-US" sz="1600" dirty="0"/>
          </a:p>
          <a:p>
            <a:pPr marL="0" indent="0">
              <a:buNone/>
            </a:pPr>
            <a:r>
              <a:rPr lang="en-US" sz="1600" dirty="0"/>
              <a:t>He will not let your foot slip</a:t>
            </a:r>
            <a:r>
              <a:rPr lang="en-US" sz="1600" dirty="0" smtClean="0"/>
              <a:t>—</a:t>
            </a:r>
            <a:r>
              <a:rPr lang="en-US" sz="1600" dirty="0"/>
              <a:t>  </a:t>
            </a:r>
          </a:p>
          <a:p>
            <a:pPr marL="0" indent="0">
              <a:buNone/>
            </a:pPr>
            <a:r>
              <a:rPr lang="en-US" sz="1600" dirty="0"/>
              <a:t>he who watches over you will not slumber;</a:t>
            </a:r>
          </a:p>
          <a:p>
            <a:pPr marL="0" indent="0">
              <a:buNone/>
            </a:pPr>
            <a:r>
              <a:rPr lang="en-US" sz="1600" b="1" dirty="0"/>
              <a:t>4 </a:t>
            </a:r>
            <a:endParaRPr lang="en-US" sz="1600" dirty="0"/>
          </a:p>
          <a:p>
            <a:pPr marL="0" indent="0">
              <a:buNone/>
            </a:pPr>
            <a:r>
              <a:rPr lang="en-US" sz="1600" dirty="0"/>
              <a:t>indeed, he who watches over </a:t>
            </a:r>
            <a:r>
              <a:rPr lang="en-US" sz="1600" dirty="0" smtClean="0"/>
              <a:t>Israel</a:t>
            </a:r>
            <a:r>
              <a:rPr lang="en-US" sz="1600" dirty="0"/>
              <a:t>  </a:t>
            </a:r>
          </a:p>
          <a:p>
            <a:pPr marL="0" indent="0">
              <a:buNone/>
            </a:pPr>
            <a:r>
              <a:rPr lang="en-US" sz="1600" dirty="0"/>
              <a:t>will neither slumber nor sleep.</a:t>
            </a:r>
          </a:p>
          <a:p>
            <a:pPr marL="0" indent="0">
              <a:buNone/>
            </a:pPr>
            <a:endParaRPr lang="en-US" sz="1600" b="1" dirty="0" smtClean="0"/>
          </a:p>
          <a:p>
            <a:pPr marL="0" indent="0">
              <a:buNone/>
            </a:pPr>
            <a:endParaRPr lang="en-US" sz="1600" b="1" dirty="0"/>
          </a:p>
          <a:p>
            <a:pPr marL="0" indent="0">
              <a:buNone/>
            </a:pPr>
            <a:endParaRPr lang="en-US" sz="1600" b="1" dirty="0" smtClean="0"/>
          </a:p>
          <a:p>
            <a:pPr marL="0" indent="0">
              <a:buNone/>
            </a:pPr>
            <a:r>
              <a:rPr lang="en-US" sz="1600" b="1" dirty="0" smtClean="0"/>
              <a:t>5</a:t>
            </a:r>
            <a:r>
              <a:rPr lang="en-US" sz="1600" b="1" dirty="0"/>
              <a:t> </a:t>
            </a:r>
            <a:endParaRPr lang="en-US" sz="1600" dirty="0"/>
          </a:p>
          <a:p>
            <a:pPr marL="0" indent="0">
              <a:buNone/>
            </a:pPr>
            <a:r>
              <a:rPr lang="en-US" sz="1600" dirty="0"/>
              <a:t>The Lord watches over you—     </a:t>
            </a:r>
          </a:p>
          <a:p>
            <a:pPr marL="0" indent="0">
              <a:buNone/>
            </a:pPr>
            <a:r>
              <a:rPr lang="en-US" sz="1600" dirty="0"/>
              <a:t>the Lord is your shade at your right hand;</a:t>
            </a:r>
          </a:p>
          <a:p>
            <a:pPr marL="0" indent="0">
              <a:buNone/>
            </a:pPr>
            <a:r>
              <a:rPr lang="en-US" sz="1600" b="1" dirty="0"/>
              <a:t>6 </a:t>
            </a:r>
            <a:endParaRPr lang="en-US" sz="1600" dirty="0"/>
          </a:p>
          <a:p>
            <a:pPr marL="0" indent="0">
              <a:buNone/>
            </a:pPr>
            <a:r>
              <a:rPr lang="en-US" sz="1600" dirty="0"/>
              <a:t>the sun will not harm you by day,     </a:t>
            </a:r>
            <a:r>
              <a:rPr lang="en-US" sz="1600" dirty="0" smtClean="0"/>
              <a:t>nor </a:t>
            </a:r>
            <a:r>
              <a:rPr lang="en-US" sz="1600" dirty="0"/>
              <a:t>the moon by night.</a:t>
            </a:r>
          </a:p>
          <a:p>
            <a:pPr marL="0" indent="0">
              <a:buNone/>
            </a:pPr>
            <a:r>
              <a:rPr lang="en-US" sz="1600" b="1" dirty="0"/>
              <a:t>7 </a:t>
            </a:r>
            <a:endParaRPr lang="en-US" sz="1600" dirty="0"/>
          </a:p>
          <a:p>
            <a:pPr marL="0" indent="0">
              <a:buNone/>
            </a:pPr>
            <a:r>
              <a:rPr lang="en-US" sz="1600" dirty="0"/>
              <a:t>The Lord will keep you from all harm</a:t>
            </a:r>
            <a:r>
              <a:rPr lang="en-US" sz="1600" dirty="0" smtClean="0"/>
              <a:t>—</a:t>
            </a:r>
            <a:r>
              <a:rPr lang="en-US" sz="1600" dirty="0"/>
              <a:t>  </a:t>
            </a:r>
          </a:p>
          <a:p>
            <a:pPr marL="0" indent="0">
              <a:buNone/>
            </a:pPr>
            <a:r>
              <a:rPr lang="en-US" sz="1600" dirty="0"/>
              <a:t>he will watch over your life;</a:t>
            </a:r>
          </a:p>
          <a:p>
            <a:pPr marL="0" indent="0">
              <a:buNone/>
            </a:pPr>
            <a:r>
              <a:rPr lang="en-US" sz="1600" b="1" dirty="0"/>
              <a:t>8 </a:t>
            </a:r>
            <a:endParaRPr lang="en-US" sz="1600" dirty="0"/>
          </a:p>
          <a:p>
            <a:pPr marL="0" indent="0">
              <a:buNone/>
            </a:pPr>
            <a:r>
              <a:rPr lang="en-US" sz="1600" dirty="0"/>
              <a:t>the Lord will watch over your coming and going</a:t>
            </a:r>
          </a:p>
          <a:p>
            <a:pPr marL="0" indent="0">
              <a:buNone/>
            </a:pPr>
            <a:r>
              <a:rPr lang="en-US" sz="1600" dirty="0"/>
              <a:t>both now and forevermore. </a:t>
            </a:r>
          </a:p>
        </p:txBody>
      </p:sp>
      <p:sp>
        <p:nvSpPr>
          <p:cNvPr id="5" name="Footer Placeholder 4"/>
          <p:cNvSpPr>
            <a:spLocks noGrp="1"/>
          </p:cNvSpPr>
          <p:nvPr>
            <p:ph type="ftr" sz="quarter" idx="11"/>
          </p:nvPr>
        </p:nvSpPr>
        <p:spPr/>
        <p:txBody>
          <a:bodyPr/>
          <a:lstStyle/>
          <a:p>
            <a:pPr>
              <a:defRPr/>
            </a:pPr>
            <a:r>
              <a:rPr lang="en-US" altLang="en-US" smtClean="0"/>
              <a:t>Module 10</a:t>
            </a:r>
            <a:endParaRPr lang="en-US" altLang="en-US"/>
          </a:p>
        </p:txBody>
      </p:sp>
      <p:sp>
        <p:nvSpPr>
          <p:cNvPr id="6" name="Slide Number Placeholder 5"/>
          <p:cNvSpPr>
            <a:spLocks noGrp="1"/>
          </p:cNvSpPr>
          <p:nvPr>
            <p:ph type="sldNum" sz="quarter" idx="12"/>
          </p:nvPr>
        </p:nvSpPr>
        <p:spPr/>
        <p:txBody>
          <a:bodyPr/>
          <a:lstStyle/>
          <a:p>
            <a:pPr>
              <a:defRPr/>
            </a:pPr>
            <a:fld id="{1E85A9CC-B320-B04F-BED8-FBEA56309C97}" type="slidenum">
              <a:rPr lang="en-US" smtClean="0"/>
              <a:pPr>
                <a:defRPr/>
              </a:pPr>
              <a:t>4</a:t>
            </a:fld>
            <a:endParaRPr lang="en-US"/>
          </a:p>
        </p:txBody>
      </p:sp>
    </p:spTree>
    <p:extLst>
      <p:ext uri="{BB962C8B-B14F-4D97-AF65-F5344CB8AC3E}">
        <p14:creationId xmlns:p14="http://schemas.microsoft.com/office/powerpoint/2010/main" val="231581618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Where are we at?</a:t>
            </a:r>
            <a:endParaRPr lang="en-US" dirty="0"/>
          </a:p>
        </p:txBody>
      </p:sp>
      <p:sp>
        <p:nvSpPr>
          <p:cNvPr id="3" name="Content Placeholder 2"/>
          <p:cNvSpPr>
            <a:spLocks noGrp="1"/>
          </p:cNvSpPr>
          <p:nvPr>
            <p:ph idx="1"/>
          </p:nvPr>
        </p:nvSpPr>
        <p:spPr/>
        <p:txBody>
          <a:bodyPr/>
          <a:lstStyle/>
          <a:p>
            <a:endParaRPr lang="en-US" dirty="0" smtClean="0"/>
          </a:p>
          <a:p>
            <a:r>
              <a:rPr lang="en-US" dirty="0" smtClean="0"/>
              <a:t>What </a:t>
            </a:r>
            <a:r>
              <a:rPr lang="en-US" dirty="0"/>
              <a:t>do people (young and old) most want when they find themselves in a difficult place? </a:t>
            </a:r>
            <a:endParaRPr lang="en-US" dirty="0" smtClean="0"/>
          </a:p>
          <a:p>
            <a:r>
              <a:rPr lang="en-US" dirty="0" smtClean="0"/>
              <a:t>What do you and your students wonder about when you find yourself in a hard place?</a:t>
            </a:r>
          </a:p>
          <a:p>
            <a:endParaRPr lang="en-US" dirty="0"/>
          </a:p>
          <a:p>
            <a:r>
              <a:rPr lang="en-US" dirty="0" smtClean="0"/>
              <a:t>See “I wonder” worksheet</a:t>
            </a:r>
            <a:endParaRPr lang="en-US" dirty="0"/>
          </a:p>
          <a:p>
            <a:endParaRPr lang="en-US"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5</a:t>
            </a:fld>
            <a:endParaRPr lang="en-US"/>
          </a:p>
        </p:txBody>
      </p:sp>
      <p:pic>
        <p:nvPicPr>
          <p:cNvPr id="6" name="Picture 4" descr="http://ruthcatchen.files.wordpress.com/2012/03/thinking-cap.gif"/>
          <p:cNvPicPr>
            <a:picLocks noChangeAspect="1" noChangeArrowheads="1"/>
          </p:cNvPicPr>
          <p:nvPr/>
        </p:nvPicPr>
        <p:blipFill>
          <a:blip r:embed="rId2" cstate="print"/>
          <a:srcRect/>
          <a:stretch>
            <a:fillRect/>
          </a:stretch>
        </p:blipFill>
        <p:spPr bwMode="auto">
          <a:xfrm>
            <a:off x="7812360" y="1484784"/>
            <a:ext cx="720080" cy="833984"/>
          </a:xfrm>
          <a:prstGeom prst="rect">
            <a:avLst/>
          </a:prstGeom>
          <a:noFill/>
        </p:spPr>
      </p:pic>
    </p:spTree>
    <p:extLst>
      <p:ext uri="{BB962C8B-B14F-4D97-AF65-F5344CB8AC3E}">
        <p14:creationId xmlns:p14="http://schemas.microsoft.com/office/powerpoint/2010/main" val="76463221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a:t>
            </a:r>
            <a:r>
              <a:rPr lang="en-US" dirty="0" smtClean="0"/>
              <a:t>hrough a glass darkly </a:t>
            </a:r>
            <a:r>
              <a:rPr lang="en-US" sz="1000" b="0" dirty="0" smtClean="0"/>
              <a:t>Caroline Jones (2009)</a:t>
            </a:r>
            <a:endParaRPr lang="en-US" dirty="0"/>
          </a:p>
        </p:txBody>
      </p:sp>
      <p:sp>
        <p:nvSpPr>
          <p:cNvPr id="8" name="Content Placeholder 7"/>
          <p:cNvSpPr>
            <a:spLocks noGrp="1"/>
          </p:cNvSpPr>
          <p:nvPr>
            <p:ph idx="1"/>
          </p:nvPr>
        </p:nvSpPr>
        <p:spPr/>
        <p:txBody>
          <a:bodyPr/>
          <a:lstStyle/>
          <a:p>
            <a:pPr marL="0" indent="0">
              <a:buNone/>
            </a:pPr>
            <a:r>
              <a:rPr lang="en-US" dirty="0" smtClean="0"/>
              <a:t>My father has the stoic courage which is the emblem of his generation…they accept that suffering is part of the experience of being human, to be endured with dignity, patience and not much discussion…I feel despondent that I cannot stop his suffering, but also proud of him, learning from his bravery, </a:t>
            </a:r>
            <a:r>
              <a:rPr lang="en-US" dirty="0"/>
              <a:t>a</a:t>
            </a:r>
            <a:r>
              <a:rPr lang="en-US" dirty="0" smtClean="0"/>
              <a:t>nd, in a way that I do not understand, exalted by his acceptance and dignity. </a:t>
            </a:r>
            <a:r>
              <a:rPr lang="en-US" sz="1200" dirty="0" smtClean="0"/>
              <a:t>Page 81</a:t>
            </a:r>
            <a:endParaRPr lang="en-US" sz="1200" dirty="0"/>
          </a:p>
        </p:txBody>
      </p:sp>
      <p:sp>
        <p:nvSpPr>
          <p:cNvPr id="5" name="Footer Placeholder 4"/>
          <p:cNvSpPr>
            <a:spLocks noGrp="1"/>
          </p:cNvSpPr>
          <p:nvPr>
            <p:ph type="ftr" sz="quarter" idx="11"/>
          </p:nvPr>
        </p:nvSpPr>
        <p:spPr/>
        <p:txBody>
          <a:bodyPr/>
          <a:lstStyle/>
          <a:p>
            <a:pPr>
              <a:defRPr/>
            </a:pPr>
            <a:r>
              <a:rPr lang="en-US" altLang="en-US" smtClean="0"/>
              <a:t>Module 10</a:t>
            </a:r>
            <a:endParaRPr lang="en-US" altLang="en-US"/>
          </a:p>
        </p:txBody>
      </p:sp>
      <p:sp>
        <p:nvSpPr>
          <p:cNvPr id="6" name="Slide Number Placeholder 5"/>
          <p:cNvSpPr>
            <a:spLocks noGrp="1"/>
          </p:cNvSpPr>
          <p:nvPr>
            <p:ph type="sldNum" sz="quarter" idx="12"/>
          </p:nvPr>
        </p:nvSpPr>
        <p:spPr/>
        <p:txBody>
          <a:bodyPr/>
          <a:lstStyle/>
          <a:p>
            <a:pPr>
              <a:defRPr/>
            </a:pPr>
            <a:fld id="{1E85A9CC-B320-B04F-BED8-FBEA56309C97}" type="slidenum">
              <a:rPr lang="en-US" smtClean="0"/>
              <a:pPr>
                <a:defRPr/>
              </a:pPr>
              <a:t>6</a:t>
            </a:fld>
            <a:endParaRPr lang="en-US"/>
          </a:p>
        </p:txBody>
      </p:sp>
    </p:spTree>
    <p:extLst>
      <p:ext uri="{BB962C8B-B14F-4D97-AF65-F5344CB8AC3E}">
        <p14:creationId xmlns:p14="http://schemas.microsoft.com/office/powerpoint/2010/main" val="32809938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through a glass darkly </a:t>
            </a:r>
            <a:r>
              <a:rPr lang="en-US" sz="1000" b="0" dirty="0"/>
              <a:t>Caroline Jones (2009</a:t>
            </a:r>
            <a:r>
              <a:rPr lang="en-US" sz="1000" b="0"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People tell me its rare to find someone who listens. I agree. When it happens it helps – not because the listener can stop your sadness or heal your hurt or tell you what to do. I think the value lies in just being with a person, being prepared to hear their hard experiences, providing a time and place for the wounded psyche to express its suffering and for that pain to be accepted as legitimate. </a:t>
            </a:r>
            <a:r>
              <a:rPr lang="en-US" sz="1000" dirty="0" smtClean="0"/>
              <a:t>page 94 </a:t>
            </a:r>
            <a:r>
              <a:rPr lang="en-US" sz="1050" dirty="0" smtClean="0"/>
              <a:t>(speaking to a group of parents who have lost children)</a:t>
            </a:r>
            <a:endParaRPr lang="en-US" sz="1050"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7</a:t>
            </a:fld>
            <a:endParaRPr lang="en-US"/>
          </a:p>
        </p:txBody>
      </p:sp>
    </p:spTree>
    <p:extLst>
      <p:ext uri="{BB962C8B-B14F-4D97-AF65-F5344CB8AC3E}">
        <p14:creationId xmlns:p14="http://schemas.microsoft.com/office/powerpoint/2010/main" val="5426477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through a glass darkly </a:t>
            </a:r>
            <a:r>
              <a:rPr lang="en-US" sz="1000" b="0" dirty="0"/>
              <a:t>Caroline Jones (2009)</a:t>
            </a:r>
            <a:endParaRPr lang="en-US" dirty="0"/>
          </a:p>
        </p:txBody>
      </p:sp>
      <p:sp>
        <p:nvSpPr>
          <p:cNvPr id="3" name="Content Placeholder 2"/>
          <p:cNvSpPr>
            <a:spLocks noGrp="1"/>
          </p:cNvSpPr>
          <p:nvPr>
            <p:ph idx="1"/>
          </p:nvPr>
        </p:nvSpPr>
        <p:spPr/>
        <p:txBody>
          <a:bodyPr/>
          <a:lstStyle/>
          <a:p>
            <a:pPr marL="0" indent="0">
              <a:buNone/>
            </a:pPr>
            <a:r>
              <a:rPr lang="en-US" dirty="0" smtClean="0"/>
              <a:t>If God designed this human life, what sort of heartless tyrant is God? I am appalled to hear myself asking this question. On the other hand, if he suffers with us in our predicament but cannot alleviate it, then who will protect us? Who will make sure that it doesn't all go too far, beyond endurance? </a:t>
            </a:r>
            <a:r>
              <a:rPr lang="en-US" sz="1000" dirty="0" smtClean="0"/>
              <a:t>Page 146</a:t>
            </a:r>
            <a:endParaRPr lang="en-US" sz="1000"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8</a:t>
            </a:fld>
            <a:endParaRPr lang="en-US"/>
          </a:p>
        </p:txBody>
      </p:sp>
    </p:spTree>
    <p:extLst>
      <p:ext uri="{BB962C8B-B14F-4D97-AF65-F5344CB8AC3E}">
        <p14:creationId xmlns:p14="http://schemas.microsoft.com/office/powerpoint/2010/main" val="294067265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Mark </a:t>
            </a:r>
            <a:r>
              <a:rPr lang="en-US" dirty="0" err="1" smtClean="0"/>
              <a:t>Worthing</a:t>
            </a:r>
            <a:endParaRPr lang="en-US" dirty="0"/>
          </a:p>
        </p:txBody>
      </p:sp>
      <p:sp>
        <p:nvSpPr>
          <p:cNvPr id="3" name="Content Placeholder 2"/>
          <p:cNvSpPr>
            <a:spLocks noGrp="1"/>
          </p:cNvSpPr>
          <p:nvPr>
            <p:ph idx="1"/>
          </p:nvPr>
        </p:nvSpPr>
        <p:spPr/>
        <p:txBody>
          <a:bodyPr/>
          <a:lstStyle/>
          <a:p>
            <a:pPr marL="0" indent="0">
              <a:buNone/>
            </a:pPr>
            <a:r>
              <a:rPr lang="en-US" dirty="0" smtClean="0"/>
              <a:t>“For four years we watched him [son] struggle and be tormented by his inner demons and the loss of all his hopes and dreams until the pain became so unbearable that he took his own life. There was no comfort in prepackaged explanations of evil and suffering.” </a:t>
            </a:r>
            <a:endParaRPr lang="en-US" dirty="0"/>
          </a:p>
        </p:txBody>
      </p:sp>
      <p:sp>
        <p:nvSpPr>
          <p:cNvPr id="4" name="Footer Placeholder 3"/>
          <p:cNvSpPr>
            <a:spLocks noGrp="1"/>
          </p:cNvSpPr>
          <p:nvPr>
            <p:ph type="ftr" sz="quarter" idx="11"/>
          </p:nvPr>
        </p:nvSpPr>
        <p:spPr/>
        <p:txBody>
          <a:bodyPr/>
          <a:lstStyle/>
          <a:p>
            <a:pPr>
              <a:defRPr/>
            </a:pPr>
            <a:r>
              <a:rPr lang="en-US" altLang="en-US" smtClean="0"/>
              <a:t>Module 10</a:t>
            </a:r>
            <a:endParaRPr lang="en-US" altLang="en-US"/>
          </a:p>
        </p:txBody>
      </p:sp>
      <p:sp>
        <p:nvSpPr>
          <p:cNvPr id="5" name="Slide Number Placeholder 4"/>
          <p:cNvSpPr>
            <a:spLocks noGrp="1"/>
          </p:cNvSpPr>
          <p:nvPr>
            <p:ph type="sldNum" sz="quarter" idx="12"/>
          </p:nvPr>
        </p:nvSpPr>
        <p:spPr/>
        <p:txBody>
          <a:bodyPr/>
          <a:lstStyle/>
          <a:p>
            <a:pPr>
              <a:defRPr/>
            </a:pPr>
            <a:fld id="{F141BDFC-8183-4E4B-8110-F79F4A6396CE}" type="slidenum">
              <a:rPr lang="en-US" smtClean="0"/>
              <a:pPr>
                <a:defRPr/>
              </a:pPr>
              <a:t>9</a:t>
            </a:fld>
            <a:endParaRPr lang="en-US"/>
          </a:p>
        </p:txBody>
      </p:sp>
    </p:spTree>
    <p:extLst>
      <p:ext uri="{BB962C8B-B14F-4D97-AF65-F5344CB8AC3E}">
        <p14:creationId xmlns:p14="http://schemas.microsoft.com/office/powerpoint/2010/main" val="2544715788"/>
      </p:ext>
    </p:extLst>
  </p:cSld>
  <p:clrMapOvr>
    <a:masterClrMapping/>
  </p:clrMapOvr>
</p:sld>
</file>

<file path=ppt/theme/theme1.xml><?xml version="1.0" encoding="utf-8"?>
<a:theme xmlns:a="http://schemas.openxmlformats.org/drawingml/2006/main" name="Network">
  <a:themeElements>
    <a:clrScheme name="">
      <a:dk1>
        <a:srgbClr val="0033CC"/>
      </a:dk1>
      <a:lt1>
        <a:srgbClr val="FFFFFF"/>
      </a:lt1>
      <a:dk2>
        <a:srgbClr val="0033CC"/>
      </a:dk2>
      <a:lt2>
        <a:srgbClr val="FFFF99"/>
      </a:lt2>
      <a:accent1>
        <a:srgbClr val="EEE800"/>
      </a:accent1>
      <a:accent2>
        <a:srgbClr val="D7091D"/>
      </a:accent2>
      <a:accent3>
        <a:srgbClr val="FFFFFF"/>
      </a:accent3>
      <a:accent4>
        <a:srgbClr val="002AAE"/>
      </a:accent4>
      <a:accent5>
        <a:srgbClr val="F5F2AA"/>
      </a:accent5>
      <a:accent6>
        <a:srgbClr val="C30719"/>
      </a:accent6>
      <a:hlink>
        <a:srgbClr val="9EA202"/>
      </a:hlink>
      <a:folHlink>
        <a:srgbClr val="CEB650"/>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FF"/>
        </a:dk1>
        <a:lt1>
          <a:srgbClr val="FFFFFF"/>
        </a:lt1>
        <a:dk2>
          <a:srgbClr val="170ED2"/>
        </a:dk2>
        <a:lt2>
          <a:srgbClr val="FFFF99"/>
        </a:lt2>
        <a:accent1>
          <a:srgbClr val="FFFF00"/>
        </a:accent1>
        <a:accent2>
          <a:srgbClr val="BC0819"/>
        </a:accent2>
        <a:accent3>
          <a:srgbClr val="FFFFFF"/>
        </a:accent3>
        <a:accent4>
          <a:srgbClr val="0000DA"/>
        </a:accent4>
        <a:accent5>
          <a:srgbClr val="FFFFAA"/>
        </a:accent5>
        <a:accent6>
          <a:srgbClr val="AA0616"/>
        </a:accent6>
        <a:hlink>
          <a:srgbClr val="9EA202"/>
        </a:hlink>
        <a:folHlink>
          <a:srgbClr val="090913"/>
        </a:folHlink>
      </a:clrScheme>
      <a:clrMap bg1="lt1" tx1="dk1" bg2="lt2" tx2="dk2" accent1="accent1" accent2="accent2" accent3="accent3" accent4="accent4" accent5="accent5" accent6="accent6" hlink="hlink" folHlink="folHlink"/>
    </a:extraClrScheme>
    <a:extraClrScheme>
      <a:clrScheme name="Network 12">
        <a:dk1>
          <a:srgbClr val="0000FF"/>
        </a:dk1>
        <a:lt1>
          <a:srgbClr val="FFFFFF"/>
        </a:lt1>
        <a:dk2>
          <a:srgbClr val="170ED2"/>
        </a:dk2>
        <a:lt2>
          <a:srgbClr val="FFFF99"/>
        </a:lt2>
        <a:accent1>
          <a:srgbClr val="FFFF00"/>
        </a:accent1>
        <a:accent2>
          <a:srgbClr val="D7091D"/>
        </a:accent2>
        <a:accent3>
          <a:srgbClr val="FFFFFF"/>
        </a:accent3>
        <a:accent4>
          <a:srgbClr val="0000DA"/>
        </a:accent4>
        <a:accent5>
          <a:srgbClr val="FFFFAA"/>
        </a:accent5>
        <a:accent6>
          <a:srgbClr val="C30719"/>
        </a:accent6>
        <a:hlink>
          <a:srgbClr val="9EA202"/>
        </a:hlink>
        <a:folHlink>
          <a:srgbClr val="090913"/>
        </a:folHlink>
      </a:clrScheme>
      <a:clrMap bg1="lt1" tx1="dk1" bg2="lt2" tx2="dk2" accent1="accent1" accent2="accent2" accent3="accent3" accent4="accent4" accent5="accent5" accent6="accent6" hlink="hlink" folHlink="folHlink"/>
    </a:extraClrScheme>
    <a:extraClrScheme>
      <a:clrScheme name="Network 13">
        <a:dk1>
          <a:srgbClr val="0000FF"/>
        </a:dk1>
        <a:lt1>
          <a:srgbClr val="FFFFFF"/>
        </a:lt1>
        <a:dk2>
          <a:srgbClr val="170ED2"/>
        </a:dk2>
        <a:lt2>
          <a:srgbClr val="FFFF99"/>
        </a:lt2>
        <a:accent1>
          <a:srgbClr val="FFFF00"/>
        </a:accent1>
        <a:accent2>
          <a:srgbClr val="D7091D"/>
        </a:accent2>
        <a:accent3>
          <a:srgbClr val="FFFFFF"/>
        </a:accent3>
        <a:accent4>
          <a:srgbClr val="0000DA"/>
        </a:accent4>
        <a:accent5>
          <a:srgbClr val="FFFFAA"/>
        </a:accent5>
        <a:accent6>
          <a:srgbClr val="C30719"/>
        </a:accent6>
        <a:hlink>
          <a:srgbClr val="9EA202"/>
        </a:hlink>
        <a:folHlink>
          <a:srgbClr val="F2F785"/>
        </a:folHlink>
      </a:clrScheme>
      <a:clrMap bg1="lt1" tx1="dk1" bg2="lt2" tx2="dk2" accent1="accent1" accent2="accent2" accent3="accent3" accent4="accent4" accent5="accent5" accent6="accent6" hlink="hlink" folHlink="folHlink"/>
    </a:extraClrScheme>
    <a:extraClrScheme>
      <a:clrScheme name="Network 14">
        <a:dk1>
          <a:srgbClr val="0000FF"/>
        </a:dk1>
        <a:lt1>
          <a:srgbClr val="FFFFFF"/>
        </a:lt1>
        <a:dk2>
          <a:srgbClr val="170ED2"/>
        </a:dk2>
        <a:lt2>
          <a:srgbClr val="FFFF99"/>
        </a:lt2>
        <a:accent1>
          <a:srgbClr val="CC9900"/>
        </a:accent1>
        <a:accent2>
          <a:srgbClr val="D7091D"/>
        </a:accent2>
        <a:accent3>
          <a:srgbClr val="FFFFFF"/>
        </a:accent3>
        <a:accent4>
          <a:srgbClr val="0000DA"/>
        </a:accent4>
        <a:accent5>
          <a:srgbClr val="E2CAAA"/>
        </a:accent5>
        <a:accent6>
          <a:srgbClr val="C30719"/>
        </a:accent6>
        <a:hlink>
          <a:srgbClr val="9EA202"/>
        </a:hlink>
        <a:folHlink>
          <a:srgbClr val="F2F785"/>
        </a:folHlink>
      </a:clrScheme>
      <a:clrMap bg1="lt1" tx1="dk1" bg2="lt2" tx2="dk2" accent1="accent1" accent2="accent2" accent3="accent3" accent4="accent4" accent5="accent5" accent6="accent6" hlink="hlink" folHlink="folHlink"/>
    </a:extraClrScheme>
    <a:extraClrScheme>
      <a:clrScheme name="Network 15">
        <a:dk1>
          <a:srgbClr val="0000FF"/>
        </a:dk1>
        <a:lt1>
          <a:srgbClr val="FFFFFF"/>
        </a:lt1>
        <a:dk2>
          <a:srgbClr val="170ED2"/>
        </a:dk2>
        <a:lt2>
          <a:srgbClr val="FFFF99"/>
        </a:lt2>
        <a:accent1>
          <a:srgbClr val="FFCC00"/>
        </a:accent1>
        <a:accent2>
          <a:srgbClr val="D7091D"/>
        </a:accent2>
        <a:accent3>
          <a:srgbClr val="FFFFFF"/>
        </a:accent3>
        <a:accent4>
          <a:srgbClr val="0000DA"/>
        </a:accent4>
        <a:accent5>
          <a:srgbClr val="FFE2AA"/>
        </a:accent5>
        <a:accent6>
          <a:srgbClr val="C30719"/>
        </a:accent6>
        <a:hlink>
          <a:srgbClr val="9EA202"/>
        </a:hlink>
        <a:folHlink>
          <a:srgbClr val="F2F785"/>
        </a:folHlink>
      </a:clrScheme>
      <a:clrMap bg1="lt1" tx1="dk1" bg2="lt2" tx2="dk2" accent1="accent1" accent2="accent2" accent3="accent3" accent4="accent4" accent5="accent5" accent6="accent6" hlink="hlink" folHlink="folHlink"/>
    </a:extraClrScheme>
    <a:extraClrScheme>
      <a:clrScheme name="Network 16">
        <a:dk1>
          <a:srgbClr val="0000FF"/>
        </a:dk1>
        <a:lt1>
          <a:srgbClr val="FFFFFF"/>
        </a:lt1>
        <a:dk2>
          <a:srgbClr val="1A10E8"/>
        </a:dk2>
        <a:lt2>
          <a:srgbClr val="FFFF99"/>
        </a:lt2>
        <a:accent1>
          <a:srgbClr val="FFCC00"/>
        </a:accent1>
        <a:accent2>
          <a:srgbClr val="D7091D"/>
        </a:accent2>
        <a:accent3>
          <a:srgbClr val="FFFFFF"/>
        </a:accent3>
        <a:accent4>
          <a:srgbClr val="0000DA"/>
        </a:accent4>
        <a:accent5>
          <a:srgbClr val="FFE2AA"/>
        </a:accent5>
        <a:accent6>
          <a:srgbClr val="C30719"/>
        </a:accent6>
        <a:hlink>
          <a:srgbClr val="9EA202"/>
        </a:hlink>
        <a:folHlink>
          <a:srgbClr val="F2F78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D14C7DD6C414F882A98DD5C6E4A67" ma:contentTypeVersion="1" ma:contentTypeDescription="Create a new document." ma:contentTypeScope="" ma:versionID="a120715d7555bc91a9b8a4ed37ad51eb">
  <xsd:schema xmlns:xsd="http://www.w3.org/2001/XMLSchema" xmlns:xs="http://www.w3.org/2001/XMLSchema" xmlns:p="http://schemas.microsoft.com/office/2006/metadata/properties" targetNamespace="http://schemas.microsoft.com/office/2006/metadata/properties" ma:root="true" ma:fieldsID="aba02e9f0a860e788b16fd952e479d1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76B849-6F5A-4AEF-BBAE-73BA30775D2A}"/>
</file>

<file path=customXml/itemProps2.xml><?xml version="1.0" encoding="utf-8"?>
<ds:datastoreItem xmlns:ds="http://schemas.openxmlformats.org/officeDocument/2006/customXml" ds:itemID="{5F832E52-D6AC-4F2E-8837-F0CEC994290B}"/>
</file>

<file path=customXml/itemProps3.xml><?xml version="1.0" encoding="utf-8"?>
<ds:datastoreItem xmlns:ds="http://schemas.openxmlformats.org/officeDocument/2006/customXml" ds:itemID="{8838A9CC-2182-4BA6-9ADF-B60EB145E43A}"/>
</file>

<file path=docProps/app.xml><?xml version="1.0" encoding="utf-8"?>
<Properties xmlns="http://schemas.openxmlformats.org/officeDocument/2006/extended-properties" xmlns:vt="http://schemas.openxmlformats.org/officeDocument/2006/docPropsVTypes">
  <Template/>
  <TotalTime>8587</TotalTime>
  <Words>1811</Words>
  <Application>Microsoft Macintosh PowerPoint</Application>
  <PresentationFormat>On-screen Show (4:3)</PresentationFormat>
  <Paragraphs>250</Paragraphs>
  <Slides>26</Slides>
  <Notes>3</Notes>
  <HiddenSlides>0</HiddenSlides>
  <MMClips>0</MMClips>
  <ScaleCrop>false</ScaleCrop>
  <HeadingPairs>
    <vt:vector size="6" baseType="variant">
      <vt:variant>
        <vt:lpstr>Theme</vt:lpstr>
      </vt:variant>
      <vt:variant>
        <vt:i4>1</vt:i4>
      </vt:variant>
      <vt:variant>
        <vt:lpstr>Slide Titles</vt:lpstr>
      </vt:variant>
      <vt:variant>
        <vt:i4>26</vt:i4>
      </vt:variant>
      <vt:variant>
        <vt:lpstr>Custom Shows</vt:lpstr>
      </vt:variant>
      <vt:variant>
        <vt:i4>1</vt:i4>
      </vt:variant>
    </vt:vector>
  </HeadingPairs>
  <TitlesOfParts>
    <vt:vector size="28" baseType="lpstr">
      <vt:lpstr>Network</vt:lpstr>
      <vt:lpstr>Module 10</vt:lpstr>
      <vt:lpstr>Purposes of the day</vt:lpstr>
      <vt:lpstr>Plan of the day</vt:lpstr>
      <vt:lpstr>Psalm 121</vt:lpstr>
      <vt:lpstr>Where are we at?</vt:lpstr>
      <vt:lpstr>through a glass darkly Caroline Jones (2009)</vt:lpstr>
      <vt:lpstr>through a glass darkly Caroline Jones (2009)</vt:lpstr>
      <vt:lpstr>through a glass darkly Caroline Jones (2009)</vt:lpstr>
      <vt:lpstr>Mark Worthing</vt:lpstr>
      <vt:lpstr>Mark Worthing</vt:lpstr>
      <vt:lpstr>All of module 10 workshop is planning a unit</vt:lpstr>
      <vt:lpstr>A process for planning</vt:lpstr>
      <vt:lpstr>Does grace work?</vt:lpstr>
      <vt:lpstr>CSCF CB3 Curriculum Statements,</vt:lpstr>
      <vt:lpstr>Biblical text, concepts </vt:lpstr>
      <vt:lpstr>A pedagogy for the soul</vt:lpstr>
      <vt:lpstr>       DAN Conference 2013</vt:lpstr>
      <vt:lpstr>ACLE + more</vt:lpstr>
      <vt:lpstr>Caring and creative thinking</vt:lpstr>
      <vt:lpstr>Reflect and discuss </vt:lpstr>
      <vt:lpstr>What happens when things go wrong?</vt:lpstr>
      <vt:lpstr>   PART 1 – insights from stories</vt:lpstr>
      <vt:lpstr>Part 2 - Is GOD caring? creative?</vt:lpstr>
      <vt:lpstr>Dealing with difficult questions</vt:lpstr>
      <vt:lpstr>What do my students need to know?</vt:lpstr>
      <vt:lpstr>Reflecting on the journey so far</vt:lpstr>
      <vt:lpstr>worldview</vt:lpstr>
    </vt:vector>
  </TitlesOfParts>
  <Company>LEA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dc:title>
  <dc:creator>adohnt</dc:creator>
  <cp:lastModifiedBy>Dominique Jacqueline</cp:lastModifiedBy>
  <cp:revision>181</cp:revision>
  <cp:lastPrinted>2013-10-09T01:50:09Z</cp:lastPrinted>
  <dcterms:created xsi:type="dcterms:W3CDTF">2007-07-17T01:07:41Z</dcterms:created>
  <dcterms:modified xsi:type="dcterms:W3CDTF">2015-06-22T06:14:30Z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0x0101007B2D14C7DD6C414F882A98DD5C6E4A67</vt:lpwstr>
  </property>
</Properties>
</file>