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14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76" r:id="rId2"/>
    <p:sldId id="256" r:id="rId3"/>
    <p:sldId id="259" r:id="rId4"/>
    <p:sldId id="278" r:id="rId5"/>
    <p:sldId id="324" r:id="rId6"/>
    <p:sldId id="325" r:id="rId7"/>
    <p:sldId id="326" r:id="rId8"/>
    <p:sldId id="327" r:id="rId9"/>
    <p:sldId id="328" r:id="rId10"/>
    <p:sldId id="334" r:id="rId11"/>
    <p:sldId id="335" r:id="rId12"/>
    <p:sldId id="329" r:id="rId13"/>
    <p:sldId id="330" r:id="rId14"/>
    <p:sldId id="258" r:id="rId15"/>
    <p:sldId id="288" r:id="rId16"/>
    <p:sldId id="331" r:id="rId17"/>
    <p:sldId id="332" r:id="rId18"/>
    <p:sldId id="289" r:id="rId19"/>
    <p:sldId id="315" r:id="rId20"/>
    <p:sldId id="290" r:id="rId21"/>
    <p:sldId id="261" r:id="rId22"/>
    <p:sldId id="316" r:id="rId23"/>
    <p:sldId id="317" r:id="rId24"/>
    <p:sldId id="263" r:id="rId25"/>
    <p:sldId id="262" r:id="rId26"/>
    <p:sldId id="269" r:id="rId27"/>
    <p:sldId id="264" r:id="rId28"/>
    <p:sldId id="293" r:id="rId29"/>
    <p:sldId id="294" r:id="rId30"/>
    <p:sldId id="319" r:id="rId31"/>
    <p:sldId id="337" r:id="rId32"/>
    <p:sldId id="295" r:id="rId33"/>
    <p:sldId id="296" r:id="rId34"/>
    <p:sldId id="321" r:id="rId35"/>
    <p:sldId id="274" r:id="rId36"/>
    <p:sldId id="333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45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46" Type="http://schemas.openxmlformats.org/officeDocument/2006/relationships/customXml" Target="../customXml/item3.xml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3220A8-BC7A-4441-A320-43A1A3FE1A11}" type="datetimeFigureOut">
              <a:rPr lang="en-US" smtClean="0"/>
              <a:pPr/>
              <a:t>11/17/2010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60DBA-F236-4B7E-A23F-ADCBF2FFA245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CBAE6D-F88A-4AD5-AF7B-536C11FB6FFA}" type="datetimeFigureOut">
              <a:rPr lang="en-US" smtClean="0"/>
              <a:pPr/>
              <a:t>11/17/2010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01773-DB9B-4504-8D27-377C194C3A67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471F-2A17-43F4-B9A3-E6290CAB061D}" type="datetimeFigureOut">
              <a:rPr lang="en-US" smtClean="0"/>
              <a:pPr/>
              <a:t>11/17/2010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8685-8CFB-4B2F-8F05-51D80ACD516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471F-2A17-43F4-B9A3-E6290CAB061D}" type="datetimeFigureOut">
              <a:rPr lang="en-US" smtClean="0"/>
              <a:pPr/>
              <a:t>11/17/2010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8685-8CFB-4B2F-8F05-51D80ACD516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471F-2A17-43F4-B9A3-E6290CAB061D}" type="datetimeFigureOut">
              <a:rPr lang="en-US" smtClean="0"/>
              <a:pPr/>
              <a:t>11/17/2010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8685-8CFB-4B2F-8F05-51D80ACD516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385E7-25C0-4AE0-AAF3-FB5D8198534B}" type="datetimeFigureOut">
              <a:rPr lang="en-US" smtClean="0"/>
              <a:pPr/>
              <a:t>11/17/2010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C6A2-5640-470E-BA1F-002F48B11515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471F-2A17-43F4-B9A3-E6290CAB061D}" type="datetimeFigureOut">
              <a:rPr lang="en-US" smtClean="0"/>
              <a:pPr/>
              <a:t>11/17/2010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8685-8CFB-4B2F-8F05-51D80ACD516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471F-2A17-43F4-B9A3-E6290CAB061D}" type="datetimeFigureOut">
              <a:rPr lang="en-US" smtClean="0"/>
              <a:pPr/>
              <a:t>11/17/2010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8685-8CFB-4B2F-8F05-51D80ACD516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471F-2A17-43F4-B9A3-E6290CAB061D}" type="datetimeFigureOut">
              <a:rPr lang="en-US" smtClean="0"/>
              <a:pPr/>
              <a:t>11/17/2010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8685-8CFB-4B2F-8F05-51D80ACD516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471F-2A17-43F4-B9A3-E6290CAB061D}" type="datetimeFigureOut">
              <a:rPr lang="en-US" smtClean="0"/>
              <a:pPr/>
              <a:t>11/17/2010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8685-8CFB-4B2F-8F05-51D80ACD516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471F-2A17-43F4-B9A3-E6290CAB061D}" type="datetimeFigureOut">
              <a:rPr lang="en-US" smtClean="0"/>
              <a:pPr/>
              <a:t>11/17/2010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8685-8CFB-4B2F-8F05-51D80ACD516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471F-2A17-43F4-B9A3-E6290CAB061D}" type="datetimeFigureOut">
              <a:rPr lang="en-US" smtClean="0"/>
              <a:pPr/>
              <a:t>11/17/2010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8685-8CFB-4B2F-8F05-51D80ACD516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471F-2A17-43F4-B9A3-E6290CAB061D}" type="datetimeFigureOut">
              <a:rPr lang="en-US" smtClean="0"/>
              <a:pPr/>
              <a:t>11/17/2010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8685-8CFB-4B2F-8F05-51D80ACD516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471F-2A17-43F4-B9A3-E6290CAB061D}" type="datetimeFigureOut">
              <a:rPr lang="en-US" smtClean="0"/>
              <a:pPr/>
              <a:t>11/17/2010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8685-8CFB-4B2F-8F05-51D80ACD516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0471F-2A17-43F4-B9A3-E6290CAB061D}" type="datetimeFigureOut">
              <a:rPr lang="en-US" smtClean="0"/>
              <a:pPr/>
              <a:t>11/17/2010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18685-8CFB-4B2F-8F05-51D80ACD5164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5207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Cause I have found this love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I believe in the Son,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show me the way.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r>
              <a:rPr lang="en-US" sz="3600" b="1" i="1" dirty="0" smtClean="0">
                <a:latin typeface="Arial"/>
              </a:rPr>
              <a:t>CHORUS 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Jesus you are my best friend,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You will always be,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Nothing will ever change that.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Jesus you are my best friend,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You will always be,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Nothing will ever change that.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BRIDGE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Nothing can ever change that X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r>
              <a:rPr lang="en-US" sz="3600" b="1" i="1" dirty="0" smtClean="0">
                <a:latin typeface="Arial"/>
              </a:rPr>
              <a:t>CHORUS 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Jesus you are my best friend,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You will always be,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Nothing will ever change that.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Jesus you are my best friend,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You will always be,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Nothing will ever change that.</a:t>
            </a:r>
          </a:p>
          <a:p>
            <a:pPr marL="2286000" lvl="4" indent="-457200">
              <a:lnSpc>
                <a:spcPct val="90000"/>
              </a:lnSpc>
              <a:buNone/>
            </a:pPr>
            <a:endParaRPr lang="en-AU" sz="1600" i="1" dirty="0" smtClean="0"/>
          </a:p>
          <a:p>
            <a:pPr marL="2286000" lvl="4" indent="-457200">
              <a:lnSpc>
                <a:spcPct val="90000"/>
              </a:lnSpc>
              <a:buNone/>
            </a:pPr>
            <a:endParaRPr lang="en-AU" sz="1600" i="1" dirty="0" smtClean="0"/>
          </a:p>
          <a:p>
            <a:pPr marL="2286000" lvl="4" indent="-457200">
              <a:lnSpc>
                <a:spcPct val="90000"/>
              </a:lnSpc>
              <a:buNone/>
            </a:pPr>
            <a:endParaRPr lang="en-AU" sz="1600" i="1" dirty="0" smtClean="0"/>
          </a:p>
          <a:p>
            <a:pPr marL="2286000" lvl="4" indent="-457200">
              <a:lnSpc>
                <a:spcPct val="90000"/>
              </a:lnSpc>
              <a:buNone/>
            </a:pPr>
            <a:endParaRPr lang="en-AU" sz="900" i="1" dirty="0" smtClean="0"/>
          </a:p>
          <a:p>
            <a:pPr marL="2286000" lvl="4" indent="-457200">
              <a:lnSpc>
                <a:spcPct val="90000"/>
              </a:lnSpc>
              <a:buNone/>
            </a:pPr>
            <a:r>
              <a:rPr lang="en-US" i="1" dirty="0" smtClean="0"/>
              <a:t>© 2000 Joel Houston &amp; Marty Sampson.</a:t>
            </a:r>
          </a:p>
          <a:p>
            <a:pPr marL="2286000" lvl="4" indent="-457200">
              <a:lnSpc>
                <a:spcPct val="90000"/>
              </a:lnSpc>
              <a:buNone/>
            </a:pPr>
            <a:r>
              <a:rPr lang="en-US" i="1" dirty="0" err="1" smtClean="0"/>
              <a:t>Hillsong</a:t>
            </a:r>
            <a:r>
              <a:rPr lang="en-US" i="1" dirty="0" smtClean="0"/>
              <a:t> Publishing. </a:t>
            </a:r>
            <a:r>
              <a:rPr lang="en-AU" i="1" dirty="0" smtClean="0"/>
              <a:t>Used with permission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20688"/>
            <a:ext cx="9144000" cy="1470025"/>
          </a:xfrm>
        </p:spPr>
        <p:txBody>
          <a:bodyPr>
            <a:normAutofit/>
          </a:bodyPr>
          <a:lstStyle/>
          <a:p>
            <a:r>
              <a:rPr lang="en-AU" sz="8000" b="1" dirty="0" smtClean="0"/>
              <a:t>Opening Words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AU" sz="4000" b="1" i="1" dirty="0" smtClean="0"/>
          </a:p>
          <a:p>
            <a:pPr>
              <a:buNone/>
            </a:pPr>
            <a:r>
              <a:rPr lang="en-AU" sz="4000" b="1" i="1" dirty="0" smtClean="0"/>
              <a:t>Pastor Smith</a:t>
            </a:r>
            <a:r>
              <a:rPr lang="en-AU" sz="4000" b="1" dirty="0" smtClean="0"/>
              <a:t>:</a:t>
            </a:r>
          </a:p>
          <a:p>
            <a:pPr>
              <a:buNone/>
            </a:pPr>
            <a:r>
              <a:rPr lang="en-AU" sz="4000" dirty="0" smtClean="0"/>
              <a:t>		</a:t>
            </a:r>
            <a:r>
              <a:rPr lang="en-US" sz="4000" dirty="0" smtClean="0"/>
              <a:t>God is our refuge and strength</a:t>
            </a:r>
            <a:r>
              <a:rPr lang="en-AU" sz="4000" dirty="0" smtClean="0"/>
              <a:t>.</a:t>
            </a:r>
            <a:endParaRPr lang="en-AU" dirty="0" smtClean="0"/>
          </a:p>
          <a:p>
            <a:pPr>
              <a:buNone/>
            </a:pPr>
            <a:r>
              <a:rPr lang="en-AU" sz="4000" b="1" i="1" dirty="0" smtClean="0"/>
              <a:t>Everyone</a:t>
            </a:r>
            <a:r>
              <a:rPr lang="en-AU" sz="4000" b="1" dirty="0" smtClean="0"/>
              <a:t>:</a:t>
            </a:r>
          </a:p>
          <a:p>
            <a:pPr>
              <a:buNone/>
            </a:pPr>
            <a:r>
              <a:rPr lang="en-AU" sz="4000" dirty="0" smtClean="0"/>
              <a:t>		</a:t>
            </a:r>
            <a:r>
              <a:rPr lang="en-US" sz="4000" dirty="0" smtClean="0"/>
              <a:t>A very present help in trouble</a:t>
            </a:r>
            <a:r>
              <a:rPr lang="en-AU" sz="4000" dirty="0" smtClean="0"/>
              <a:t>.</a:t>
            </a:r>
          </a:p>
          <a:p>
            <a:pPr>
              <a:buNone/>
            </a:pPr>
            <a:r>
              <a:rPr lang="en-AU" sz="4000" b="1" i="1" dirty="0" smtClean="0"/>
              <a:t>Pastor Smith</a:t>
            </a:r>
            <a:r>
              <a:rPr lang="en-AU" sz="4000" b="1" dirty="0" smtClean="0"/>
              <a:t>:</a:t>
            </a:r>
          </a:p>
          <a:p>
            <a:pPr>
              <a:buNone/>
            </a:pPr>
            <a:r>
              <a:rPr lang="en-AU" sz="4000" dirty="0" smtClean="0"/>
              <a:t>		</a:t>
            </a:r>
            <a:r>
              <a:rPr lang="en-US" sz="4000" dirty="0" smtClean="0"/>
              <a:t>Therefore we will not fear,</a:t>
            </a:r>
          </a:p>
          <a:p>
            <a:pPr>
              <a:buNone/>
            </a:pPr>
            <a:r>
              <a:rPr lang="en-US" sz="4000" dirty="0" smtClean="0"/>
              <a:t>          though the earth be moved</a:t>
            </a:r>
            <a:r>
              <a:rPr lang="en-AU" sz="4000" dirty="0" smtClean="0"/>
              <a:t>.</a:t>
            </a:r>
          </a:p>
          <a:p>
            <a:pPr>
              <a:buNone/>
            </a:pPr>
            <a:r>
              <a:rPr lang="en-AU" sz="4000" b="1" i="1" dirty="0" smtClean="0"/>
              <a:t>Everyone</a:t>
            </a:r>
            <a:r>
              <a:rPr lang="en-AU" sz="4000" b="1" dirty="0" smtClean="0"/>
              <a:t>:</a:t>
            </a:r>
          </a:p>
          <a:p>
            <a:pPr>
              <a:buNone/>
            </a:pPr>
            <a:r>
              <a:rPr lang="en-AU" sz="4000" dirty="0" smtClean="0"/>
              <a:t>		</a:t>
            </a:r>
            <a:r>
              <a:rPr lang="en-US" sz="4000" dirty="0" smtClean="0"/>
              <a:t>And though the mountains</a:t>
            </a:r>
          </a:p>
          <a:p>
            <a:pPr>
              <a:buNone/>
            </a:pPr>
            <a:r>
              <a:rPr lang="en-US" sz="4000" dirty="0" smtClean="0"/>
              <a:t>         topple over into the depths</a:t>
            </a:r>
          </a:p>
          <a:p>
            <a:pPr>
              <a:buNone/>
            </a:pPr>
            <a:r>
              <a:rPr lang="en-US" sz="4000" dirty="0" smtClean="0"/>
              <a:t>         of the sea</a:t>
            </a:r>
            <a:endParaRPr lang="en-AU" sz="4000" b="1" dirty="0" smtClean="0"/>
          </a:p>
          <a:p>
            <a:pPr>
              <a:buNone/>
            </a:pPr>
            <a:endParaRPr lang="en-AU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AU" sz="4000" b="1" i="1" dirty="0" smtClean="0"/>
          </a:p>
          <a:p>
            <a:pPr>
              <a:buNone/>
            </a:pPr>
            <a:r>
              <a:rPr lang="en-AU" sz="4000" b="1" i="1" dirty="0" smtClean="0"/>
              <a:t>Pastor Smith</a:t>
            </a:r>
            <a:r>
              <a:rPr lang="en-AU" sz="4000" b="1" dirty="0" smtClean="0"/>
              <a:t>:</a:t>
            </a:r>
          </a:p>
          <a:p>
            <a:pPr>
              <a:buNone/>
            </a:pPr>
            <a:r>
              <a:rPr lang="en-AU" sz="4000" dirty="0" smtClean="0"/>
              <a:t>		</a:t>
            </a:r>
            <a:r>
              <a:rPr lang="en-US" sz="4000" dirty="0" smtClean="0"/>
              <a:t>Though the sea’s waters rage and foam</a:t>
            </a:r>
            <a:r>
              <a:rPr lang="en-AU" sz="4000" dirty="0" smtClean="0"/>
              <a:t>.</a:t>
            </a:r>
            <a:endParaRPr lang="en-AU" dirty="0" smtClean="0"/>
          </a:p>
          <a:p>
            <a:pPr>
              <a:buNone/>
            </a:pPr>
            <a:r>
              <a:rPr lang="en-AU" sz="4000" b="1" i="1" dirty="0" smtClean="0"/>
              <a:t>Everyone</a:t>
            </a:r>
            <a:r>
              <a:rPr lang="en-AU" sz="4000" b="1" dirty="0" smtClean="0"/>
              <a:t>:</a:t>
            </a:r>
          </a:p>
          <a:p>
            <a:pPr>
              <a:buNone/>
            </a:pPr>
            <a:r>
              <a:rPr lang="en-AU" sz="4000" dirty="0" smtClean="0"/>
              <a:t>		</a:t>
            </a:r>
            <a:r>
              <a:rPr lang="en-US" sz="4000" dirty="0" smtClean="0"/>
              <a:t>The Lord Almighty is with us</a:t>
            </a:r>
            <a:r>
              <a:rPr lang="en-AU" sz="4000" dirty="0" smtClean="0"/>
              <a:t>.</a:t>
            </a:r>
          </a:p>
          <a:p>
            <a:pPr>
              <a:buNone/>
            </a:pPr>
            <a:r>
              <a:rPr lang="en-AU" sz="4000" b="1" i="1" dirty="0" smtClean="0"/>
              <a:t>Pastor Smith</a:t>
            </a:r>
            <a:r>
              <a:rPr lang="en-AU" sz="4000" b="1" dirty="0" smtClean="0"/>
              <a:t>:</a:t>
            </a:r>
          </a:p>
          <a:p>
            <a:pPr>
              <a:buNone/>
            </a:pPr>
            <a:r>
              <a:rPr lang="en-AU" sz="4000" dirty="0" smtClean="0"/>
              <a:t>		</a:t>
            </a:r>
            <a:r>
              <a:rPr lang="en-US" sz="4000" dirty="0" smtClean="0"/>
              <a:t>In the name of the Father,</a:t>
            </a:r>
          </a:p>
          <a:p>
            <a:pPr>
              <a:buNone/>
            </a:pPr>
            <a:r>
              <a:rPr lang="en-US" sz="4000" dirty="0" smtClean="0"/>
              <a:t>         and of the Son</a:t>
            </a:r>
          </a:p>
          <a:p>
            <a:pPr>
              <a:buNone/>
            </a:pPr>
            <a:r>
              <a:rPr lang="en-US" sz="4000" dirty="0" smtClean="0"/>
              <a:t>          and of the Holy Spirit</a:t>
            </a:r>
            <a:r>
              <a:rPr lang="en-AU" sz="4000" dirty="0" smtClean="0"/>
              <a:t>.</a:t>
            </a:r>
          </a:p>
          <a:p>
            <a:pPr>
              <a:buNone/>
            </a:pPr>
            <a:r>
              <a:rPr lang="en-AU" sz="4000" b="1" i="1" dirty="0" smtClean="0"/>
              <a:t>Everyone</a:t>
            </a:r>
            <a:r>
              <a:rPr lang="en-AU" sz="4000" b="1" dirty="0" smtClean="0"/>
              <a:t>:</a:t>
            </a:r>
          </a:p>
          <a:p>
            <a:pPr>
              <a:buNone/>
            </a:pPr>
            <a:r>
              <a:rPr lang="en-AU" sz="4000" dirty="0" smtClean="0"/>
              <a:t>		</a:t>
            </a:r>
            <a:r>
              <a:rPr lang="en-US" sz="4000" dirty="0" smtClean="0"/>
              <a:t>Amen.</a:t>
            </a:r>
            <a:endParaRPr lang="en-AU" sz="4000" b="1" dirty="0" smtClean="0"/>
          </a:p>
          <a:p>
            <a:pPr>
              <a:buNone/>
            </a:pPr>
            <a:endParaRPr lang="en-AU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en-AU" sz="4000" b="1" i="1" dirty="0" smtClean="0"/>
          </a:p>
          <a:p>
            <a:pPr>
              <a:buNone/>
            </a:pPr>
            <a:r>
              <a:rPr lang="en-US" sz="4000" b="1" i="1" dirty="0" smtClean="0"/>
              <a:t>Pastor Smith:</a:t>
            </a:r>
          </a:p>
          <a:p>
            <a:pPr>
              <a:buNone/>
            </a:pPr>
            <a:r>
              <a:rPr lang="en-US" sz="4000" b="1" i="1" dirty="0" smtClean="0"/>
              <a:t>	</a:t>
            </a:r>
            <a:r>
              <a:rPr lang="en-US" sz="4000" dirty="0" smtClean="0"/>
              <a:t>	In the name of the Father,</a:t>
            </a:r>
          </a:p>
          <a:p>
            <a:pPr>
              <a:buNone/>
            </a:pPr>
            <a:r>
              <a:rPr lang="en-US" sz="4000" dirty="0" smtClean="0"/>
              <a:t>          and of the Son and of the Holy Spirit</a:t>
            </a:r>
            <a:r>
              <a:rPr lang="en-US" sz="4000" b="1" i="1" dirty="0" smtClean="0"/>
              <a:t>.</a:t>
            </a:r>
          </a:p>
          <a:p>
            <a:pPr>
              <a:buNone/>
            </a:pPr>
            <a:r>
              <a:rPr lang="en-US" sz="4000" b="1" i="1" dirty="0" smtClean="0"/>
              <a:t>Everyone:</a:t>
            </a:r>
          </a:p>
          <a:p>
            <a:pPr>
              <a:buNone/>
            </a:pPr>
            <a:r>
              <a:rPr lang="en-US" sz="4000" dirty="0" smtClean="0"/>
              <a:t>		Amen.</a:t>
            </a:r>
          </a:p>
          <a:p>
            <a:pPr>
              <a:buNone/>
            </a:pPr>
            <a:endParaRPr lang="en-AU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20688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AU" sz="8000" b="1" dirty="0" smtClean="0"/>
              <a:t>Master of Ceremonies</a:t>
            </a:r>
            <a:endParaRPr lang="en-AU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28690" y="227687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AU" sz="4400" b="1" i="1" dirty="0" smtClean="0"/>
              <a:t>Year 12 Student: Jacob Frahn</a:t>
            </a:r>
            <a:endParaRPr kumimoji="0" lang="en-AU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20688"/>
            <a:ext cx="9144000" cy="1470025"/>
          </a:xfrm>
        </p:spPr>
        <p:txBody>
          <a:bodyPr>
            <a:normAutofit/>
          </a:bodyPr>
          <a:lstStyle/>
          <a:p>
            <a:r>
              <a:rPr lang="en-AU" sz="8000" b="1" dirty="0" smtClean="0"/>
              <a:t>Guest Speaker</a:t>
            </a:r>
            <a:endParaRPr lang="en-AU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28690" y="207962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AU" sz="4400" b="1" i="1" dirty="0" smtClean="0"/>
              <a:t>Pat Flynn</a:t>
            </a:r>
            <a:endParaRPr kumimoji="0" lang="en-AU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0040" y="620689"/>
            <a:ext cx="7772400" cy="1368152"/>
          </a:xfrm>
        </p:spPr>
        <p:txBody>
          <a:bodyPr/>
          <a:lstStyle/>
          <a:p>
            <a:r>
              <a:rPr lang="en-AU" sz="8000" b="1" dirty="0" smtClean="0"/>
              <a:t>Welcome</a:t>
            </a:r>
            <a:endParaRPr lang="en-AU" b="1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28690" y="227687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400" b="1" i="1" dirty="0" smtClean="0"/>
              <a:t>by 2011 College Captains</a:t>
            </a:r>
          </a:p>
          <a:p>
            <a:pPr algn="ctr"/>
            <a:r>
              <a:rPr lang="en-US" sz="4400" b="1" i="1" dirty="0" smtClean="0"/>
              <a:t>Tobi Adu and </a:t>
            </a:r>
            <a:r>
              <a:rPr lang="en-US" sz="4400" b="1" i="1" dirty="0" err="1" smtClean="0"/>
              <a:t>Brigette</a:t>
            </a:r>
            <a:r>
              <a:rPr lang="en-US" sz="4400" b="1" i="1" dirty="0" smtClean="0"/>
              <a:t> Landers</a:t>
            </a:r>
            <a:endParaRPr kumimoji="0" lang="en-AU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20688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AU" sz="8000" b="1" dirty="0" smtClean="0"/>
              <a:t>Student Performance</a:t>
            </a:r>
            <a:endParaRPr lang="en-AU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28690" y="207962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AU" sz="4400" b="1" i="1" dirty="0" smtClean="0"/>
              <a:t>‘The Prayer’</a:t>
            </a:r>
            <a:endParaRPr kumimoji="0" lang="en-AU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20688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AU" sz="8000" b="1" dirty="0" smtClean="0"/>
              <a:t>2010 College Captains</a:t>
            </a:r>
            <a:endParaRPr lang="en-AU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28690" y="227687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400" b="1" i="1" dirty="0" smtClean="0"/>
              <a:t>Georgina </a:t>
            </a:r>
            <a:r>
              <a:rPr lang="en-US" sz="4400" b="1" i="1" dirty="0" err="1" smtClean="0"/>
              <a:t>McLellan</a:t>
            </a:r>
            <a:endParaRPr lang="en-US" sz="4400" b="1" i="1" dirty="0" smtClean="0"/>
          </a:p>
          <a:p>
            <a:pPr algn="ctr"/>
            <a:r>
              <a:rPr lang="en-US" sz="4400" b="1" i="1" dirty="0" smtClean="0"/>
              <a:t>and Ryan Walsh</a:t>
            </a:r>
            <a:endParaRPr kumimoji="0" lang="en-AU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20688"/>
            <a:ext cx="9144000" cy="1470025"/>
          </a:xfrm>
        </p:spPr>
        <p:txBody>
          <a:bodyPr>
            <a:normAutofit/>
          </a:bodyPr>
          <a:lstStyle/>
          <a:p>
            <a:r>
              <a:rPr lang="en-AU" sz="8000" b="1" dirty="0" smtClean="0"/>
              <a:t>2010 Senior Class</a:t>
            </a:r>
            <a:endParaRPr lang="en-AU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28690" y="231901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AU" sz="4400" b="1" i="1" dirty="0" smtClean="0"/>
              <a:t>A Tribute</a:t>
            </a:r>
            <a:endParaRPr kumimoji="0" lang="en-AU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20688"/>
            <a:ext cx="9144000" cy="1470025"/>
          </a:xfrm>
        </p:spPr>
        <p:txBody>
          <a:bodyPr>
            <a:normAutofit/>
          </a:bodyPr>
          <a:lstStyle/>
          <a:p>
            <a:r>
              <a:rPr lang="en-AU" sz="7200" b="1" dirty="0" smtClean="0"/>
              <a:t>Principal’s Reflection</a:t>
            </a:r>
            <a:endParaRPr lang="en-AU" sz="40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28690" y="207962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AU" sz="4400" b="1" i="1" dirty="0" smtClean="0"/>
              <a:t>Dr Bronwyn Dolling</a:t>
            </a:r>
            <a:endParaRPr kumimoji="0" lang="en-AU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20688"/>
            <a:ext cx="9144000" cy="1656184"/>
          </a:xfrm>
        </p:spPr>
        <p:txBody>
          <a:bodyPr>
            <a:normAutofit/>
          </a:bodyPr>
          <a:lstStyle/>
          <a:p>
            <a:r>
              <a:rPr lang="en-AU" sz="7200" b="1" dirty="0" smtClean="0"/>
              <a:t>Graduating Students</a:t>
            </a:r>
            <a:endParaRPr lang="en-AU" sz="40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28690" y="207962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AU" sz="4400" b="1" i="1" dirty="0" smtClean="0"/>
              <a:t>Bula – Mumba - Wira</a:t>
            </a:r>
            <a:endParaRPr kumimoji="0" lang="en-AU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20688"/>
            <a:ext cx="9144000" cy="2592288"/>
          </a:xfrm>
        </p:spPr>
        <p:txBody>
          <a:bodyPr>
            <a:normAutofit/>
          </a:bodyPr>
          <a:lstStyle/>
          <a:p>
            <a:r>
              <a:rPr lang="en-AU" sz="8000" b="1" dirty="0" smtClean="0"/>
              <a:t>Presentation of Awards</a:t>
            </a:r>
            <a:endParaRPr lang="en-AU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/>
          <a:lstStyle/>
          <a:p>
            <a:r>
              <a:rPr lang="en-AU" sz="8000" b="1" dirty="0" smtClean="0"/>
              <a:t>Year 12 Song</a:t>
            </a:r>
            <a:endParaRPr lang="en-AU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28690" y="207962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AU" sz="4400" b="1" i="1" dirty="0" smtClean="0"/>
              <a:t>‘</a:t>
            </a:r>
            <a:r>
              <a:rPr lang="en-US" sz="4400" b="1" i="1" dirty="0" smtClean="0"/>
              <a:t>Amazing’</a:t>
            </a:r>
          </a:p>
          <a:p>
            <a:pPr algn="ctr"/>
            <a:r>
              <a:rPr lang="en-US" sz="4400" b="1" i="1" dirty="0" smtClean="0"/>
              <a:t>sung by the Class of 2010</a:t>
            </a:r>
            <a:endParaRPr kumimoji="0" lang="en-AU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/>
          <a:lstStyle/>
          <a:p>
            <a:r>
              <a:rPr lang="en-AU" sz="8000" b="1" dirty="0" smtClean="0"/>
              <a:t>Lord’s Prayer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214290"/>
            <a:ext cx="9144000" cy="664371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AU" sz="4000" b="1" dirty="0" smtClean="0"/>
              <a:t>Our Father in heaven, </a:t>
            </a:r>
          </a:p>
          <a:p>
            <a:pPr>
              <a:buNone/>
            </a:pPr>
            <a:r>
              <a:rPr lang="en-AU" sz="4000" b="1" dirty="0" smtClean="0"/>
              <a:t>hallowed be your name. </a:t>
            </a:r>
          </a:p>
          <a:p>
            <a:pPr>
              <a:buNone/>
            </a:pPr>
            <a:r>
              <a:rPr lang="en-AU" sz="4000" b="1" dirty="0" smtClean="0"/>
              <a:t>Your kingdom come.  </a:t>
            </a:r>
          </a:p>
          <a:p>
            <a:pPr>
              <a:buNone/>
            </a:pPr>
            <a:r>
              <a:rPr lang="en-AU" sz="4000" b="1" dirty="0" smtClean="0"/>
              <a:t>Your will be done, on earth as in heaven.</a:t>
            </a:r>
          </a:p>
          <a:p>
            <a:pPr>
              <a:buNone/>
            </a:pPr>
            <a:r>
              <a:rPr lang="en-AU" sz="4000" b="1" dirty="0" smtClean="0"/>
              <a:t>Give us today our daily bread.</a:t>
            </a:r>
          </a:p>
          <a:p>
            <a:pPr>
              <a:buNone/>
            </a:pPr>
            <a:r>
              <a:rPr lang="en-AU" sz="4000" b="1" dirty="0" smtClean="0"/>
              <a:t>Forgive us our sins </a:t>
            </a:r>
          </a:p>
          <a:p>
            <a:pPr>
              <a:buNone/>
            </a:pPr>
            <a:r>
              <a:rPr lang="en-AU" sz="4000" b="1" dirty="0" smtClean="0"/>
              <a:t>as we forgive those who sin against us.</a:t>
            </a:r>
          </a:p>
          <a:p>
            <a:pPr>
              <a:buNone/>
            </a:pPr>
            <a:r>
              <a:rPr lang="en-AU" sz="4000" b="1" dirty="0" smtClean="0"/>
              <a:t>Lead us not into temptation </a:t>
            </a:r>
          </a:p>
          <a:p>
            <a:pPr>
              <a:buNone/>
            </a:pPr>
            <a:r>
              <a:rPr lang="en-AU" sz="4000" b="1" dirty="0" smtClean="0"/>
              <a:t>but deliver us from evil.</a:t>
            </a:r>
          </a:p>
          <a:p>
            <a:pPr>
              <a:buNone/>
            </a:pPr>
            <a:r>
              <a:rPr lang="en-AU" sz="4000" b="1" dirty="0" smtClean="0"/>
              <a:t>For the kingdom, the power</a:t>
            </a:r>
          </a:p>
          <a:p>
            <a:pPr>
              <a:buNone/>
            </a:pPr>
            <a:r>
              <a:rPr lang="en-AU" sz="4000" b="1" dirty="0" smtClean="0"/>
              <a:t>and the glory are yours,</a:t>
            </a:r>
          </a:p>
          <a:p>
            <a:pPr>
              <a:buNone/>
            </a:pPr>
            <a:r>
              <a:rPr lang="en-AU" sz="4000" b="1" dirty="0" smtClean="0"/>
              <a:t>now and forever.  Amen.</a:t>
            </a:r>
            <a:endParaRPr lang="en-A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/>
          <a:lstStyle/>
          <a:p>
            <a:r>
              <a:rPr lang="en-AU" sz="8000" b="1" dirty="0" smtClean="0"/>
              <a:t>Processional</a:t>
            </a:r>
            <a:endParaRPr lang="en-AU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28690" y="206084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AU" sz="4400" b="1" i="1" dirty="0" smtClean="0"/>
              <a:t>Jesus, you are my Best friend</a:t>
            </a:r>
          </a:p>
          <a:p>
            <a:pPr algn="ctr"/>
            <a:r>
              <a:rPr lang="en-AU" sz="3600" i="1" dirty="0" smtClean="0">
                <a:latin typeface="+mj-lt"/>
                <a:ea typeface="+mj-ea"/>
                <a:cs typeface="+mj-cs"/>
              </a:rPr>
              <a:t>please rise</a:t>
            </a:r>
            <a:endParaRPr kumimoji="0" lang="en-AU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/>
          <a:lstStyle/>
          <a:p>
            <a:r>
              <a:rPr lang="en-AU" sz="8000" b="1" dirty="0" smtClean="0"/>
              <a:t>Blessing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3728" y="214290"/>
            <a:ext cx="7020272" cy="66437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/>
              <a:t>Come to the edge.</a:t>
            </a:r>
          </a:p>
          <a:p>
            <a:pPr>
              <a:buNone/>
            </a:pPr>
            <a:r>
              <a:rPr lang="en-US" sz="4000" b="1" dirty="0" smtClean="0"/>
              <a:t>We might fall.</a:t>
            </a:r>
          </a:p>
          <a:p>
            <a:pPr>
              <a:buNone/>
            </a:pPr>
            <a:r>
              <a:rPr lang="en-US" sz="4000" b="1" dirty="0" smtClean="0"/>
              <a:t>Come to the edge.</a:t>
            </a:r>
          </a:p>
          <a:p>
            <a:pPr>
              <a:buNone/>
            </a:pPr>
            <a:r>
              <a:rPr lang="en-US" sz="4000" b="1" dirty="0" smtClean="0"/>
              <a:t>It's too high!</a:t>
            </a:r>
          </a:p>
          <a:p>
            <a:pPr>
              <a:buNone/>
            </a:pPr>
            <a:r>
              <a:rPr lang="en-US" sz="4000" b="1" dirty="0" smtClean="0"/>
              <a:t>COME TO THE EDGE!</a:t>
            </a:r>
          </a:p>
          <a:p>
            <a:pPr>
              <a:buNone/>
            </a:pPr>
            <a:r>
              <a:rPr lang="en-US" sz="4000" b="1" dirty="0" smtClean="0"/>
              <a:t>And they came</a:t>
            </a:r>
          </a:p>
          <a:p>
            <a:pPr>
              <a:buNone/>
            </a:pPr>
            <a:r>
              <a:rPr lang="en-US" sz="4000" b="1" dirty="0" smtClean="0"/>
              <a:t>And he pushed</a:t>
            </a:r>
          </a:p>
          <a:p>
            <a:pPr>
              <a:buNone/>
            </a:pPr>
            <a:r>
              <a:rPr lang="en-US" sz="4000" b="1" dirty="0" smtClean="0"/>
              <a:t>And they flew.</a:t>
            </a:r>
            <a:endParaRPr lang="en-US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/>
          <a:lstStyle/>
          <a:p>
            <a:r>
              <a:rPr lang="en-AU" sz="8000" b="1" dirty="0" smtClean="0"/>
              <a:t>Song</a:t>
            </a:r>
            <a:endParaRPr lang="en-AU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28690" y="207962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AU" sz="4400" b="1" i="1" dirty="0" smtClean="0"/>
              <a:t>May the Lord bless you today</a:t>
            </a:r>
            <a:endParaRPr lang="en-AU" sz="2000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1600" b="1" dirty="0" smtClean="0"/>
          </a:p>
          <a:p>
            <a:pPr>
              <a:spcBef>
                <a:spcPts val="0"/>
              </a:spcBef>
              <a:buNone/>
            </a:pPr>
            <a:r>
              <a:rPr lang="en-US" sz="3600" b="1" dirty="0" smtClean="0"/>
              <a:t>May the Lord bless you today,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/>
              <a:t>and may he keep you in his care,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/>
              <a:t>Giving his peace to your soul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/>
              <a:t>   even when times are hard.</a:t>
            </a:r>
          </a:p>
          <a:p>
            <a:pPr>
              <a:spcBef>
                <a:spcPts val="0"/>
              </a:spcBef>
              <a:buNone/>
            </a:pPr>
            <a:endParaRPr lang="en-US" sz="1800" b="1" dirty="0" smtClean="0"/>
          </a:p>
          <a:p>
            <a:pPr>
              <a:spcBef>
                <a:spcPts val="0"/>
              </a:spcBef>
              <a:buNone/>
            </a:pPr>
            <a:r>
              <a:rPr lang="en-US" sz="3600" b="1" dirty="0" smtClean="0"/>
              <a:t>May the Lord's love flow through you,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/>
              <a:t>Just like a never ending stream,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/>
              <a:t>Knowing his hand will be there 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/>
              <a:t>when you call on his name.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/>
              <a:t>May he always shine on you.</a:t>
            </a:r>
          </a:p>
          <a:p>
            <a:pPr>
              <a:spcBef>
                <a:spcPts val="0"/>
              </a:spcBef>
              <a:buNone/>
            </a:pPr>
            <a:endParaRPr lang="en-US" sz="3600" b="1" dirty="0" smtClean="0"/>
          </a:p>
          <a:p>
            <a:pPr marL="2286000" lvl="4" indent="-457200">
              <a:lnSpc>
                <a:spcPct val="90000"/>
              </a:lnSpc>
              <a:buNone/>
            </a:pPr>
            <a:r>
              <a:rPr lang="en-AU" i="1" dirty="0" err="1" smtClean="0"/>
              <a:t>Sharney</a:t>
            </a:r>
            <a:r>
              <a:rPr lang="en-AU" i="1" dirty="0" smtClean="0"/>
              <a:t> Russell-</a:t>
            </a:r>
            <a:r>
              <a:rPr lang="en-AU" i="1" dirty="0" err="1" smtClean="0"/>
              <a:t>Schlenker</a:t>
            </a:r>
            <a:r>
              <a:rPr lang="en-AU" i="1" dirty="0" smtClean="0"/>
              <a:t> </a:t>
            </a:r>
          </a:p>
          <a:p>
            <a:pPr marL="2286000" lvl="4" indent="-457200">
              <a:lnSpc>
                <a:spcPct val="90000"/>
              </a:lnSpc>
              <a:buNone/>
            </a:pPr>
            <a:r>
              <a:rPr lang="en-AU" i="1" dirty="0" smtClean="0"/>
              <a:t>© 1995, Treasure House. All rights reserved. Used with permission. </a:t>
            </a:r>
          </a:p>
          <a:p>
            <a:pPr>
              <a:buNone/>
            </a:pPr>
            <a:endParaRPr lang="en-US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/>
          <a:lstStyle/>
          <a:p>
            <a:r>
              <a:rPr lang="en-AU" sz="8000" b="1" dirty="0" smtClean="0"/>
              <a:t>Announcements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/>
          <a:lstStyle/>
          <a:p>
            <a:r>
              <a:rPr lang="en-AU" sz="8000" b="1" i="1" dirty="0" smtClean="0"/>
              <a:t>Recessional</a:t>
            </a:r>
            <a:endParaRPr lang="en-A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5207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Have you heard of the one called </a:t>
            </a:r>
            <a:r>
              <a:rPr lang="en-US" sz="3600" b="1" dirty="0" err="1" smtClean="0">
                <a:latin typeface="Arial"/>
              </a:rPr>
              <a:t>Saviour</a:t>
            </a:r>
            <a:r>
              <a:rPr lang="en-US" sz="3600" b="1" dirty="0" smtClean="0">
                <a:latin typeface="Arial"/>
              </a:rPr>
              <a:t>?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Have you heard of His perfect love?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Have you heard of the one in heaven?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Have you heard how he gave his Son?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Cause I have found this love.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I believe in the Son,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Show me the way.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I believe in the one called </a:t>
            </a:r>
            <a:r>
              <a:rPr lang="en-US" sz="3600" b="1" dirty="0" err="1" smtClean="0">
                <a:latin typeface="Arial"/>
              </a:rPr>
              <a:t>Saviour</a:t>
            </a:r>
            <a:r>
              <a:rPr lang="en-US" sz="3600" b="1" dirty="0" smtClean="0">
                <a:latin typeface="Arial"/>
              </a:rPr>
              <a:t>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I believe he’s the risen one.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I believe that I’ll live forever.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I believe that the king will come.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Cause I have found this love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I believe in the Son,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show me the way.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r>
              <a:rPr lang="en-US" sz="3600" b="1" i="1" dirty="0" smtClean="0">
                <a:latin typeface="Arial"/>
              </a:rPr>
              <a:t>CHORUS 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Jesus you are my best friend,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You will always be,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Nothing will ever change that,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Jesus you are my best friend,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You will always be,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Nothing will ever change that.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endParaRPr lang="en-US" sz="3600" b="1" dirty="0" smtClean="0">
              <a:latin typeface="Arial"/>
            </a:endParaRP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Have you heard of the one called </a:t>
            </a:r>
            <a:r>
              <a:rPr lang="en-US" sz="3600" b="1" dirty="0" err="1" smtClean="0">
                <a:latin typeface="Arial"/>
              </a:rPr>
              <a:t>Saviour</a:t>
            </a:r>
            <a:r>
              <a:rPr lang="en-US" sz="3600" b="1" dirty="0" smtClean="0">
                <a:latin typeface="Arial"/>
              </a:rPr>
              <a:t>?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Have you heard of His perfect love?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Have you heard of the one in heaven?</a:t>
            </a:r>
          </a:p>
          <a:p>
            <a:pPr lvl="1">
              <a:buNone/>
            </a:pPr>
            <a:r>
              <a:rPr lang="en-US" sz="3600" b="1" dirty="0" smtClean="0">
                <a:latin typeface="Arial"/>
              </a:rPr>
              <a:t>Have you heard how he gave his Son?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2D14C7DD6C414F882A98DD5C6E4A67" ma:contentTypeVersion="1" ma:contentTypeDescription="Create a new document." ma:contentTypeScope="" ma:versionID="a120715d7555bc91a9b8a4ed37ad51e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a02e9f0a860e788b16fd952e479d1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01BAEB-E7B0-44EC-BE40-2C1EE0CE57EC}"/>
</file>

<file path=customXml/itemProps2.xml><?xml version="1.0" encoding="utf-8"?>
<ds:datastoreItem xmlns:ds="http://schemas.openxmlformats.org/officeDocument/2006/customXml" ds:itemID="{B482A251-289E-401B-852E-A4C20DFE252A}"/>
</file>

<file path=customXml/itemProps3.xml><?xml version="1.0" encoding="utf-8"?>
<ds:datastoreItem xmlns:ds="http://schemas.openxmlformats.org/officeDocument/2006/customXml" ds:itemID="{BCE85EC2-62A1-4602-B8B8-61D212AA66FE}"/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574</Words>
  <Application>Microsoft Office PowerPoint</Application>
  <PresentationFormat>On-screen Show (4:3)</PresentationFormat>
  <Paragraphs>162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Slide 1</vt:lpstr>
      <vt:lpstr>Welcome</vt:lpstr>
      <vt:lpstr>Processional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Opening Words</vt:lpstr>
      <vt:lpstr>Slide 15</vt:lpstr>
      <vt:lpstr>Slide 16</vt:lpstr>
      <vt:lpstr>Slide 17</vt:lpstr>
      <vt:lpstr>Master of Ceremonies</vt:lpstr>
      <vt:lpstr>Guest Speaker</vt:lpstr>
      <vt:lpstr>Student Performance</vt:lpstr>
      <vt:lpstr>2010 College Captains</vt:lpstr>
      <vt:lpstr>2010 Senior Class</vt:lpstr>
      <vt:lpstr>Slide 23</vt:lpstr>
      <vt:lpstr>Principal’s Reflection</vt:lpstr>
      <vt:lpstr>Graduating Students</vt:lpstr>
      <vt:lpstr>Presentation of Awards</vt:lpstr>
      <vt:lpstr>Year 12 Song</vt:lpstr>
      <vt:lpstr>Lord’s Prayer</vt:lpstr>
      <vt:lpstr>Slide 29</vt:lpstr>
      <vt:lpstr>Blessing</vt:lpstr>
      <vt:lpstr>Slide 31</vt:lpstr>
      <vt:lpstr>Song</vt:lpstr>
      <vt:lpstr>Slide 33</vt:lpstr>
      <vt:lpstr>Announcements</vt:lpstr>
      <vt:lpstr>Recessional</vt:lpstr>
      <vt:lpstr>Slide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</dc:creator>
  <cp:lastModifiedBy>paul.smith</cp:lastModifiedBy>
  <cp:revision>29</cp:revision>
  <dcterms:created xsi:type="dcterms:W3CDTF">2008-12-01T11:13:36Z</dcterms:created>
  <dcterms:modified xsi:type="dcterms:W3CDTF">2010-11-16T22:20:51Z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0x0101007B2D14C7DD6C414F882A98DD5C6E4A67</vt:lpwstr>
  </property>
</Properties>
</file>