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
  </p:notesMasterIdLst>
  <p:sldIdLst>
    <p:sldId id="259" r:id="rId2"/>
    <p:sldId id="257" r:id="rId3"/>
    <p:sldId id="260" r:id="rId4"/>
    <p:sldId id="258"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2418617-206E-44D9-959D-F30581106064}" v="1" dt="2020-11-13T03:46:43.06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microsoft.com/office/2015/10/relationships/revisionInfo" Target="revisionInfo.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1160A8-DB64-4358-B57A-48AA287E366E}" type="datetimeFigureOut">
              <a:rPr lang="en-AU" smtClean="0"/>
              <a:t>13/11/2020</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3DBB75-8E25-4776-BDBA-6EC2704FA8AF}" type="slidenum">
              <a:rPr lang="en-AU" smtClean="0"/>
              <a:t>‹#›</a:t>
            </a:fld>
            <a:endParaRPr lang="en-AU"/>
          </a:p>
        </p:txBody>
      </p:sp>
    </p:spTree>
    <p:extLst>
      <p:ext uri="{BB962C8B-B14F-4D97-AF65-F5344CB8AC3E}">
        <p14:creationId xmlns:p14="http://schemas.microsoft.com/office/powerpoint/2010/main" val="10465603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lnSpc>
                <a:spcPct val="107000"/>
              </a:lnSpc>
              <a:spcAft>
                <a:spcPts val="300"/>
              </a:spcAft>
            </a:pPr>
            <a:r>
              <a:rPr lang="en-AU" sz="1800" dirty="0">
                <a:effectLst/>
                <a:latin typeface="Calibri" panose="020F0502020204030204" pitchFamily="34" charset="0"/>
                <a:ea typeface="Calibri" panose="020F0502020204030204" pitchFamily="34" charset="0"/>
              </a:rPr>
              <a:t>NAIDOC Week celebrations are held across Australia each July to celebrate the history, culture and achievements of Aboriginal and Torres Strait Islander peoples. NAIDOC is celebrated not only in Indigenous communities, but by Australians from all walks of life. The week is a great opportunity to participate in a range of activities and to support your local Aboriginal and Torres Strait Islander community.</a:t>
            </a:r>
            <a:endParaRPr lang="en-AU" sz="1800" dirty="0">
              <a:effectLst/>
              <a:latin typeface="Arial" panose="020B0604020202020204" pitchFamily="34" charset="0"/>
              <a:ea typeface="Calibri" panose="020F0502020204030204" pitchFamily="34" charset="0"/>
            </a:endParaRPr>
          </a:p>
          <a:p>
            <a:endParaRPr lang="en-AU" dirty="0"/>
          </a:p>
        </p:txBody>
      </p:sp>
      <p:sp>
        <p:nvSpPr>
          <p:cNvPr id="4" name="Slide Number Placeholder 3"/>
          <p:cNvSpPr>
            <a:spLocks noGrp="1"/>
          </p:cNvSpPr>
          <p:nvPr>
            <p:ph type="sldNum" sz="quarter" idx="5"/>
          </p:nvPr>
        </p:nvSpPr>
        <p:spPr/>
        <p:txBody>
          <a:bodyPr/>
          <a:lstStyle/>
          <a:p>
            <a:fld id="{204E95D8-D91C-4F03-8AF5-D5A522E79054}" type="slidenum">
              <a:rPr lang="en-AU" smtClean="0"/>
              <a:t>1</a:t>
            </a:fld>
            <a:endParaRPr lang="en-AU"/>
          </a:p>
        </p:txBody>
      </p:sp>
    </p:spTree>
    <p:extLst>
      <p:ext uri="{BB962C8B-B14F-4D97-AF65-F5344CB8AC3E}">
        <p14:creationId xmlns:p14="http://schemas.microsoft.com/office/powerpoint/2010/main" val="21563801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7D765-0583-45FE-9367-D5B903F813D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3C4AC1C4-D136-4B34-BAFA-C58C609B251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EEC8E643-1571-4864-8842-FF46F97E41A1}"/>
              </a:ext>
            </a:extLst>
          </p:cNvPr>
          <p:cNvSpPr>
            <a:spLocks noGrp="1"/>
          </p:cNvSpPr>
          <p:nvPr>
            <p:ph type="dt" sz="half" idx="10"/>
          </p:nvPr>
        </p:nvSpPr>
        <p:spPr/>
        <p:txBody>
          <a:bodyPr/>
          <a:lstStyle/>
          <a:p>
            <a:fld id="{C8A11A97-9763-4F5D-9D0B-3A72683F3B29}" type="datetimeFigureOut">
              <a:rPr lang="en-AU" smtClean="0"/>
              <a:t>13/11/2020</a:t>
            </a:fld>
            <a:endParaRPr lang="en-AU"/>
          </a:p>
        </p:txBody>
      </p:sp>
      <p:sp>
        <p:nvSpPr>
          <p:cNvPr id="5" name="Footer Placeholder 4">
            <a:extLst>
              <a:ext uri="{FF2B5EF4-FFF2-40B4-BE49-F238E27FC236}">
                <a16:creationId xmlns:a16="http://schemas.microsoft.com/office/drawing/2014/main" id="{6CDEB153-7DA5-40DE-AF4A-947A220C5592}"/>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B066C3D7-3BA5-4C2A-9929-122529FB5A93}"/>
              </a:ext>
            </a:extLst>
          </p:cNvPr>
          <p:cNvSpPr>
            <a:spLocks noGrp="1"/>
          </p:cNvSpPr>
          <p:nvPr>
            <p:ph type="sldNum" sz="quarter" idx="12"/>
          </p:nvPr>
        </p:nvSpPr>
        <p:spPr/>
        <p:txBody>
          <a:bodyPr/>
          <a:lstStyle/>
          <a:p>
            <a:fld id="{78254C4C-BAFF-43DF-A351-8F8CF6D191B0}" type="slidenum">
              <a:rPr lang="en-AU" smtClean="0"/>
              <a:t>‹#›</a:t>
            </a:fld>
            <a:endParaRPr lang="en-AU"/>
          </a:p>
        </p:txBody>
      </p:sp>
    </p:spTree>
    <p:extLst>
      <p:ext uri="{BB962C8B-B14F-4D97-AF65-F5344CB8AC3E}">
        <p14:creationId xmlns:p14="http://schemas.microsoft.com/office/powerpoint/2010/main" val="33313482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76180C-AB83-425E-B0B9-5B12C5F25381}"/>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79833D53-1EF9-417D-A292-1BA05497458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C64A5E60-2EC0-48B5-9F0A-1CC73814EE4B}"/>
              </a:ext>
            </a:extLst>
          </p:cNvPr>
          <p:cNvSpPr>
            <a:spLocks noGrp="1"/>
          </p:cNvSpPr>
          <p:nvPr>
            <p:ph type="dt" sz="half" idx="10"/>
          </p:nvPr>
        </p:nvSpPr>
        <p:spPr/>
        <p:txBody>
          <a:bodyPr/>
          <a:lstStyle/>
          <a:p>
            <a:fld id="{C8A11A97-9763-4F5D-9D0B-3A72683F3B29}" type="datetimeFigureOut">
              <a:rPr lang="en-AU" smtClean="0"/>
              <a:t>13/11/2020</a:t>
            </a:fld>
            <a:endParaRPr lang="en-AU"/>
          </a:p>
        </p:txBody>
      </p:sp>
      <p:sp>
        <p:nvSpPr>
          <p:cNvPr id="5" name="Footer Placeholder 4">
            <a:extLst>
              <a:ext uri="{FF2B5EF4-FFF2-40B4-BE49-F238E27FC236}">
                <a16:creationId xmlns:a16="http://schemas.microsoft.com/office/drawing/2014/main" id="{FDAD32F4-D33C-4A8F-90D1-D14D698F25EC}"/>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151ACDBE-A282-4182-80D1-F80E878C6393}"/>
              </a:ext>
            </a:extLst>
          </p:cNvPr>
          <p:cNvSpPr>
            <a:spLocks noGrp="1"/>
          </p:cNvSpPr>
          <p:nvPr>
            <p:ph type="sldNum" sz="quarter" idx="12"/>
          </p:nvPr>
        </p:nvSpPr>
        <p:spPr/>
        <p:txBody>
          <a:bodyPr/>
          <a:lstStyle/>
          <a:p>
            <a:fld id="{78254C4C-BAFF-43DF-A351-8F8CF6D191B0}" type="slidenum">
              <a:rPr lang="en-AU" smtClean="0"/>
              <a:t>‹#›</a:t>
            </a:fld>
            <a:endParaRPr lang="en-AU"/>
          </a:p>
        </p:txBody>
      </p:sp>
    </p:spTree>
    <p:extLst>
      <p:ext uri="{BB962C8B-B14F-4D97-AF65-F5344CB8AC3E}">
        <p14:creationId xmlns:p14="http://schemas.microsoft.com/office/powerpoint/2010/main" val="13996041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4D58BA0-DE23-45FB-A691-5E608A78BF8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A900F408-6825-4486-98BE-34AEC4A0D06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2E25D4FC-6E50-480B-BB52-D9B19EB3F228}"/>
              </a:ext>
            </a:extLst>
          </p:cNvPr>
          <p:cNvSpPr>
            <a:spLocks noGrp="1"/>
          </p:cNvSpPr>
          <p:nvPr>
            <p:ph type="dt" sz="half" idx="10"/>
          </p:nvPr>
        </p:nvSpPr>
        <p:spPr/>
        <p:txBody>
          <a:bodyPr/>
          <a:lstStyle/>
          <a:p>
            <a:fld id="{C8A11A97-9763-4F5D-9D0B-3A72683F3B29}" type="datetimeFigureOut">
              <a:rPr lang="en-AU" smtClean="0"/>
              <a:t>13/11/2020</a:t>
            </a:fld>
            <a:endParaRPr lang="en-AU"/>
          </a:p>
        </p:txBody>
      </p:sp>
      <p:sp>
        <p:nvSpPr>
          <p:cNvPr id="5" name="Footer Placeholder 4">
            <a:extLst>
              <a:ext uri="{FF2B5EF4-FFF2-40B4-BE49-F238E27FC236}">
                <a16:creationId xmlns:a16="http://schemas.microsoft.com/office/drawing/2014/main" id="{D8C59C24-1D2E-4716-BEB9-170A1946B352}"/>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979B37E4-4E81-41AD-AFD4-AAC557BFF8C8}"/>
              </a:ext>
            </a:extLst>
          </p:cNvPr>
          <p:cNvSpPr>
            <a:spLocks noGrp="1"/>
          </p:cNvSpPr>
          <p:nvPr>
            <p:ph type="sldNum" sz="quarter" idx="12"/>
          </p:nvPr>
        </p:nvSpPr>
        <p:spPr/>
        <p:txBody>
          <a:bodyPr/>
          <a:lstStyle/>
          <a:p>
            <a:fld id="{78254C4C-BAFF-43DF-A351-8F8CF6D191B0}" type="slidenum">
              <a:rPr lang="en-AU" smtClean="0"/>
              <a:t>‹#›</a:t>
            </a:fld>
            <a:endParaRPr lang="en-AU"/>
          </a:p>
        </p:txBody>
      </p:sp>
    </p:spTree>
    <p:extLst>
      <p:ext uri="{BB962C8B-B14F-4D97-AF65-F5344CB8AC3E}">
        <p14:creationId xmlns:p14="http://schemas.microsoft.com/office/powerpoint/2010/main" val="12898877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A5BA0-8C70-406C-A0F2-E0A40C798035}"/>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E3C7008C-E873-460A-BE60-3896594EE28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B84C4F70-BBCC-49C7-BB0E-E0E437C57E4B}"/>
              </a:ext>
            </a:extLst>
          </p:cNvPr>
          <p:cNvSpPr>
            <a:spLocks noGrp="1"/>
          </p:cNvSpPr>
          <p:nvPr>
            <p:ph type="dt" sz="half" idx="10"/>
          </p:nvPr>
        </p:nvSpPr>
        <p:spPr/>
        <p:txBody>
          <a:bodyPr/>
          <a:lstStyle/>
          <a:p>
            <a:fld id="{C8A11A97-9763-4F5D-9D0B-3A72683F3B29}" type="datetimeFigureOut">
              <a:rPr lang="en-AU" smtClean="0"/>
              <a:t>13/11/2020</a:t>
            </a:fld>
            <a:endParaRPr lang="en-AU"/>
          </a:p>
        </p:txBody>
      </p:sp>
      <p:sp>
        <p:nvSpPr>
          <p:cNvPr id="5" name="Footer Placeholder 4">
            <a:extLst>
              <a:ext uri="{FF2B5EF4-FFF2-40B4-BE49-F238E27FC236}">
                <a16:creationId xmlns:a16="http://schemas.microsoft.com/office/drawing/2014/main" id="{0A6F10D9-95B6-4381-8812-33A349ECE1E3}"/>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54929550-2068-407C-AB60-96A1F6188859}"/>
              </a:ext>
            </a:extLst>
          </p:cNvPr>
          <p:cNvSpPr>
            <a:spLocks noGrp="1"/>
          </p:cNvSpPr>
          <p:nvPr>
            <p:ph type="sldNum" sz="quarter" idx="12"/>
          </p:nvPr>
        </p:nvSpPr>
        <p:spPr/>
        <p:txBody>
          <a:bodyPr/>
          <a:lstStyle/>
          <a:p>
            <a:fld id="{78254C4C-BAFF-43DF-A351-8F8CF6D191B0}" type="slidenum">
              <a:rPr lang="en-AU" smtClean="0"/>
              <a:t>‹#›</a:t>
            </a:fld>
            <a:endParaRPr lang="en-AU"/>
          </a:p>
        </p:txBody>
      </p:sp>
    </p:spTree>
    <p:extLst>
      <p:ext uri="{BB962C8B-B14F-4D97-AF65-F5344CB8AC3E}">
        <p14:creationId xmlns:p14="http://schemas.microsoft.com/office/powerpoint/2010/main" val="10846512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595E7-2D1B-4897-B307-8DF74BC16D1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D39588F1-691E-408E-B4EC-76BDA6892FB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8C52E9C-FB0C-4EC5-B2E8-C426C96C8AEE}"/>
              </a:ext>
            </a:extLst>
          </p:cNvPr>
          <p:cNvSpPr>
            <a:spLocks noGrp="1"/>
          </p:cNvSpPr>
          <p:nvPr>
            <p:ph type="dt" sz="half" idx="10"/>
          </p:nvPr>
        </p:nvSpPr>
        <p:spPr/>
        <p:txBody>
          <a:bodyPr/>
          <a:lstStyle/>
          <a:p>
            <a:fld id="{C8A11A97-9763-4F5D-9D0B-3A72683F3B29}" type="datetimeFigureOut">
              <a:rPr lang="en-AU" smtClean="0"/>
              <a:t>13/11/2020</a:t>
            </a:fld>
            <a:endParaRPr lang="en-AU"/>
          </a:p>
        </p:txBody>
      </p:sp>
      <p:sp>
        <p:nvSpPr>
          <p:cNvPr id="5" name="Footer Placeholder 4">
            <a:extLst>
              <a:ext uri="{FF2B5EF4-FFF2-40B4-BE49-F238E27FC236}">
                <a16:creationId xmlns:a16="http://schemas.microsoft.com/office/drawing/2014/main" id="{F0ECD363-1E86-420D-83B6-6D909E4554F1}"/>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6F6414D6-6E67-421B-9367-B1EE381903AE}"/>
              </a:ext>
            </a:extLst>
          </p:cNvPr>
          <p:cNvSpPr>
            <a:spLocks noGrp="1"/>
          </p:cNvSpPr>
          <p:nvPr>
            <p:ph type="sldNum" sz="quarter" idx="12"/>
          </p:nvPr>
        </p:nvSpPr>
        <p:spPr/>
        <p:txBody>
          <a:bodyPr/>
          <a:lstStyle/>
          <a:p>
            <a:fld id="{78254C4C-BAFF-43DF-A351-8F8CF6D191B0}" type="slidenum">
              <a:rPr lang="en-AU" smtClean="0"/>
              <a:t>‹#›</a:t>
            </a:fld>
            <a:endParaRPr lang="en-AU"/>
          </a:p>
        </p:txBody>
      </p:sp>
    </p:spTree>
    <p:extLst>
      <p:ext uri="{BB962C8B-B14F-4D97-AF65-F5344CB8AC3E}">
        <p14:creationId xmlns:p14="http://schemas.microsoft.com/office/powerpoint/2010/main" val="22712515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D016A-2D1A-4A2E-89BB-68E170C28434}"/>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C1D0C5CE-A5FD-40CF-8B4C-4404758BBC6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9FE0488F-C246-4A19-8628-19CB70F192F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EA2841DB-F90B-4C39-B76D-098352CF948B}"/>
              </a:ext>
            </a:extLst>
          </p:cNvPr>
          <p:cNvSpPr>
            <a:spLocks noGrp="1"/>
          </p:cNvSpPr>
          <p:nvPr>
            <p:ph type="dt" sz="half" idx="10"/>
          </p:nvPr>
        </p:nvSpPr>
        <p:spPr/>
        <p:txBody>
          <a:bodyPr/>
          <a:lstStyle/>
          <a:p>
            <a:fld id="{C8A11A97-9763-4F5D-9D0B-3A72683F3B29}" type="datetimeFigureOut">
              <a:rPr lang="en-AU" smtClean="0"/>
              <a:t>13/11/2020</a:t>
            </a:fld>
            <a:endParaRPr lang="en-AU"/>
          </a:p>
        </p:txBody>
      </p:sp>
      <p:sp>
        <p:nvSpPr>
          <p:cNvPr id="6" name="Footer Placeholder 5">
            <a:extLst>
              <a:ext uri="{FF2B5EF4-FFF2-40B4-BE49-F238E27FC236}">
                <a16:creationId xmlns:a16="http://schemas.microsoft.com/office/drawing/2014/main" id="{FCAD49E8-066C-4AC1-A39B-6ADDD9764FE0}"/>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3E4A1313-FA4B-4E00-BEBE-E64C5A4FE9AA}"/>
              </a:ext>
            </a:extLst>
          </p:cNvPr>
          <p:cNvSpPr>
            <a:spLocks noGrp="1"/>
          </p:cNvSpPr>
          <p:nvPr>
            <p:ph type="sldNum" sz="quarter" idx="12"/>
          </p:nvPr>
        </p:nvSpPr>
        <p:spPr/>
        <p:txBody>
          <a:bodyPr/>
          <a:lstStyle/>
          <a:p>
            <a:fld id="{78254C4C-BAFF-43DF-A351-8F8CF6D191B0}" type="slidenum">
              <a:rPr lang="en-AU" smtClean="0"/>
              <a:t>‹#›</a:t>
            </a:fld>
            <a:endParaRPr lang="en-AU"/>
          </a:p>
        </p:txBody>
      </p:sp>
    </p:spTree>
    <p:extLst>
      <p:ext uri="{BB962C8B-B14F-4D97-AF65-F5344CB8AC3E}">
        <p14:creationId xmlns:p14="http://schemas.microsoft.com/office/powerpoint/2010/main" val="40591744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2EF099-697B-4BE4-B776-D0E1D53154CE}"/>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34A79246-63A4-4907-8DF4-09C98BE3DD6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64CB98E-7218-48CF-8936-E56C778EDD4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38BCC75D-DB53-42E4-A970-226A8B5A941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694DA96-9D71-4D33-B0C6-6ED63CB7925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4C50794E-6196-43C7-89DF-B23D301A3F99}"/>
              </a:ext>
            </a:extLst>
          </p:cNvPr>
          <p:cNvSpPr>
            <a:spLocks noGrp="1"/>
          </p:cNvSpPr>
          <p:nvPr>
            <p:ph type="dt" sz="half" idx="10"/>
          </p:nvPr>
        </p:nvSpPr>
        <p:spPr/>
        <p:txBody>
          <a:bodyPr/>
          <a:lstStyle/>
          <a:p>
            <a:fld id="{C8A11A97-9763-4F5D-9D0B-3A72683F3B29}" type="datetimeFigureOut">
              <a:rPr lang="en-AU" smtClean="0"/>
              <a:t>13/11/2020</a:t>
            </a:fld>
            <a:endParaRPr lang="en-AU"/>
          </a:p>
        </p:txBody>
      </p:sp>
      <p:sp>
        <p:nvSpPr>
          <p:cNvPr id="8" name="Footer Placeholder 7">
            <a:extLst>
              <a:ext uri="{FF2B5EF4-FFF2-40B4-BE49-F238E27FC236}">
                <a16:creationId xmlns:a16="http://schemas.microsoft.com/office/drawing/2014/main" id="{E5FD2167-9D5F-43B2-99EF-2B042F6F6E66}"/>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DE8F7C10-BDF9-4553-94D8-D77BC9D60945}"/>
              </a:ext>
            </a:extLst>
          </p:cNvPr>
          <p:cNvSpPr>
            <a:spLocks noGrp="1"/>
          </p:cNvSpPr>
          <p:nvPr>
            <p:ph type="sldNum" sz="quarter" idx="12"/>
          </p:nvPr>
        </p:nvSpPr>
        <p:spPr/>
        <p:txBody>
          <a:bodyPr/>
          <a:lstStyle/>
          <a:p>
            <a:fld id="{78254C4C-BAFF-43DF-A351-8F8CF6D191B0}" type="slidenum">
              <a:rPr lang="en-AU" smtClean="0"/>
              <a:t>‹#›</a:t>
            </a:fld>
            <a:endParaRPr lang="en-AU"/>
          </a:p>
        </p:txBody>
      </p:sp>
    </p:spTree>
    <p:extLst>
      <p:ext uri="{BB962C8B-B14F-4D97-AF65-F5344CB8AC3E}">
        <p14:creationId xmlns:p14="http://schemas.microsoft.com/office/powerpoint/2010/main" val="29379904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DAF636-179F-4C12-BF78-62F8D16CF138}"/>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911D4597-5979-4157-B5A8-50AE9CFDA14F}"/>
              </a:ext>
            </a:extLst>
          </p:cNvPr>
          <p:cNvSpPr>
            <a:spLocks noGrp="1"/>
          </p:cNvSpPr>
          <p:nvPr>
            <p:ph type="dt" sz="half" idx="10"/>
          </p:nvPr>
        </p:nvSpPr>
        <p:spPr/>
        <p:txBody>
          <a:bodyPr/>
          <a:lstStyle/>
          <a:p>
            <a:fld id="{C8A11A97-9763-4F5D-9D0B-3A72683F3B29}" type="datetimeFigureOut">
              <a:rPr lang="en-AU" smtClean="0"/>
              <a:t>13/11/2020</a:t>
            </a:fld>
            <a:endParaRPr lang="en-AU"/>
          </a:p>
        </p:txBody>
      </p:sp>
      <p:sp>
        <p:nvSpPr>
          <p:cNvPr id="4" name="Footer Placeholder 3">
            <a:extLst>
              <a:ext uri="{FF2B5EF4-FFF2-40B4-BE49-F238E27FC236}">
                <a16:creationId xmlns:a16="http://schemas.microsoft.com/office/drawing/2014/main" id="{1D803B7E-B387-4465-9B37-93A75CADCD35}"/>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BEEB422F-6946-4FD6-B2E0-94DA7A2F6CF1}"/>
              </a:ext>
            </a:extLst>
          </p:cNvPr>
          <p:cNvSpPr>
            <a:spLocks noGrp="1"/>
          </p:cNvSpPr>
          <p:nvPr>
            <p:ph type="sldNum" sz="quarter" idx="12"/>
          </p:nvPr>
        </p:nvSpPr>
        <p:spPr/>
        <p:txBody>
          <a:bodyPr/>
          <a:lstStyle/>
          <a:p>
            <a:fld id="{78254C4C-BAFF-43DF-A351-8F8CF6D191B0}" type="slidenum">
              <a:rPr lang="en-AU" smtClean="0"/>
              <a:t>‹#›</a:t>
            </a:fld>
            <a:endParaRPr lang="en-AU"/>
          </a:p>
        </p:txBody>
      </p:sp>
    </p:spTree>
    <p:extLst>
      <p:ext uri="{BB962C8B-B14F-4D97-AF65-F5344CB8AC3E}">
        <p14:creationId xmlns:p14="http://schemas.microsoft.com/office/powerpoint/2010/main" val="34041416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6F6982-28CF-4DCB-852C-167094FB7410}"/>
              </a:ext>
            </a:extLst>
          </p:cNvPr>
          <p:cNvSpPr>
            <a:spLocks noGrp="1"/>
          </p:cNvSpPr>
          <p:nvPr>
            <p:ph type="dt" sz="half" idx="10"/>
          </p:nvPr>
        </p:nvSpPr>
        <p:spPr/>
        <p:txBody>
          <a:bodyPr/>
          <a:lstStyle/>
          <a:p>
            <a:fld id="{C8A11A97-9763-4F5D-9D0B-3A72683F3B29}" type="datetimeFigureOut">
              <a:rPr lang="en-AU" smtClean="0"/>
              <a:t>13/11/2020</a:t>
            </a:fld>
            <a:endParaRPr lang="en-AU"/>
          </a:p>
        </p:txBody>
      </p:sp>
      <p:sp>
        <p:nvSpPr>
          <p:cNvPr id="3" name="Footer Placeholder 2">
            <a:extLst>
              <a:ext uri="{FF2B5EF4-FFF2-40B4-BE49-F238E27FC236}">
                <a16:creationId xmlns:a16="http://schemas.microsoft.com/office/drawing/2014/main" id="{B572BB60-AA16-4DBA-AB1B-AB6DAF4310EA}"/>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0A591F80-3108-47AE-B0DD-A80E974F14AF}"/>
              </a:ext>
            </a:extLst>
          </p:cNvPr>
          <p:cNvSpPr>
            <a:spLocks noGrp="1"/>
          </p:cNvSpPr>
          <p:nvPr>
            <p:ph type="sldNum" sz="quarter" idx="12"/>
          </p:nvPr>
        </p:nvSpPr>
        <p:spPr/>
        <p:txBody>
          <a:bodyPr/>
          <a:lstStyle/>
          <a:p>
            <a:fld id="{78254C4C-BAFF-43DF-A351-8F8CF6D191B0}" type="slidenum">
              <a:rPr lang="en-AU" smtClean="0"/>
              <a:t>‹#›</a:t>
            </a:fld>
            <a:endParaRPr lang="en-AU"/>
          </a:p>
        </p:txBody>
      </p:sp>
    </p:spTree>
    <p:extLst>
      <p:ext uri="{BB962C8B-B14F-4D97-AF65-F5344CB8AC3E}">
        <p14:creationId xmlns:p14="http://schemas.microsoft.com/office/powerpoint/2010/main" val="29471166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887086-BA7D-41CC-9187-4FA0EA4FF49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0847210A-5D55-42CD-A869-EEC2BF4BDB5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6CE8950C-43B2-4CB4-8C6C-113F84817A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B9CDFBB-4F47-43F9-AA7A-2B405207E399}"/>
              </a:ext>
            </a:extLst>
          </p:cNvPr>
          <p:cNvSpPr>
            <a:spLocks noGrp="1"/>
          </p:cNvSpPr>
          <p:nvPr>
            <p:ph type="dt" sz="half" idx="10"/>
          </p:nvPr>
        </p:nvSpPr>
        <p:spPr/>
        <p:txBody>
          <a:bodyPr/>
          <a:lstStyle/>
          <a:p>
            <a:fld id="{C8A11A97-9763-4F5D-9D0B-3A72683F3B29}" type="datetimeFigureOut">
              <a:rPr lang="en-AU" smtClean="0"/>
              <a:t>13/11/2020</a:t>
            </a:fld>
            <a:endParaRPr lang="en-AU"/>
          </a:p>
        </p:txBody>
      </p:sp>
      <p:sp>
        <p:nvSpPr>
          <p:cNvPr id="6" name="Footer Placeholder 5">
            <a:extLst>
              <a:ext uri="{FF2B5EF4-FFF2-40B4-BE49-F238E27FC236}">
                <a16:creationId xmlns:a16="http://schemas.microsoft.com/office/drawing/2014/main" id="{A489E6F8-B6B1-4A1F-B15D-16C2970CC717}"/>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085FE714-4D85-42CB-A281-37EE7ECA8EB1}"/>
              </a:ext>
            </a:extLst>
          </p:cNvPr>
          <p:cNvSpPr>
            <a:spLocks noGrp="1"/>
          </p:cNvSpPr>
          <p:nvPr>
            <p:ph type="sldNum" sz="quarter" idx="12"/>
          </p:nvPr>
        </p:nvSpPr>
        <p:spPr/>
        <p:txBody>
          <a:bodyPr/>
          <a:lstStyle/>
          <a:p>
            <a:fld id="{78254C4C-BAFF-43DF-A351-8F8CF6D191B0}" type="slidenum">
              <a:rPr lang="en-AU" smtClean="0"/>
              <a:t>‹#›</a:t>
            </a:fld>
            <a:endParaRPr lang="en-AU"/>
          </a:p>
        </p:txBody>
      </p:sp>
    </p:spTree>
    <p:extLst>
      <p:ext uri="{BB962C8B-B14F-4D97-AF65-F5344CB8AC3E}">
        <p14:creationId xmlns:p14="http://schemas.microsoft.com/office/powerpoint/2010/main" val="26011868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A3901-4228-4D4E-B12A-29F348236A0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EA8B3B27-9813-48C1-BED3-AB0D5970596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B16EE1E9-2AB7-4A7B-AC0E-F591A9BEEA0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A2E18AF-15CF-4EBA-B12A-F46F45A0E763}"/>
              </a:ext>
            </a:extLst>
          </p:cNvPr>
          <p:cNvSpPr>
            <a:spLocks noGrp="1"/>
          </p:cNvSpPr>
          <p:nvPr>
            <p:ph type="dt" sz="half" idx="10"/>
          </p:nvPr>
        </p:nvSpPr>
        <p:spPr/>
        <p:txBody>
          <a:bodyPr/>
          <a:lstStyle/>
          <a:p>
            <a:fld id="{C8A11A97-9763-4F5D-9D0B-3A72683F3B29}" type="datetimeFigureOut">
              <a:rPr lang="en-AU" smtClean="0"/>
              <a:t>13/11/2020</a:t>
            </a:fld>
            <a:endParaRPr lang="en-AU"/>
          </a:p>
        </p:txBody>
      </p:sp>
      <p:sp>
        <p:nvSpPr>
          <p:cNvPr id="6" name="Footer Placeholder 5">
            <a:extLst>
              <a:ext uri="{FF2B5EF4-FFF2-40B4-BE49-F238E27FC236}">
                <a16:creationId xmlns:a16="http://schemas.microsoft.com/office/drawing/2014/main" id="{7C64632C-2965-47D6-9A13-C980860C6091}"/>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CC5EC1EA-FDA0-4738-90EC-C5C43EBE6827}"/>
              </a:ext>
            </a:extLst>
          </p:cNvPr>
          <p:cNvSpPr>
            <a:spLocks noGrp="1"/>
          </p:cNvSpPr>
          <p:nvPr>
            <p:ph type="sldNum" sz="quarter" idx="12"/>
          </p:nvPr>
        </p:nvSpPr>
        <p:spPr/>
        <p:txBody>
          <a:bodyPr/>
          <a:lstStyle/>
          <a:p>
            <a:fld id="{78254C4C-BAFF-43DF-A351-8F8CF6D191B0}" type="slidenum">
              <a:rPr lang="en-AU" smtClean="0"/>
              <a:t>‹#›</a:t>
            </a:fld>
            <a:endParaRPr lang="en-AU"/>
          </a:p>
        </p:txBody>
      </p:sp>
    </p:spTree>
    <p:extLst>
      <p:ext uri="{BB962C8B-B14F-4D97-AF65-F5344CB8AC3E}">
        <p14:creationId xmlns:p14="http://schemas.microsoft.com/office/powerpoint/2010/main" val="9320815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6BD15DF-1BF9-4839-B94D-6A8B319D518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EB394C3A-7550-4C95-B0FA-22D5512D68D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8193DA49-55D1-4B3F-88C4-DD398BCA4E3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A11A97-9763-4F5D-9D0B-3A72683F3B29}" type="datetimeFigureOut">
              <a:rPr lang="en-AU" smtClean="0"/>
              <a:t>13/11/2020</a:t>
            </a:fld>
            <a:endParaRPr lang="en-AU"/>
          </a:p>
        </p:txBody>
      </p:sp>
      <p:sp>
        <p:nvSpPr>
          <p:cNvPr id="5" name="Footer Placeholder 4">
            <a:extLst>
              <a:ext uri="{FF2B5EF4-FFF2-40B4-BE49-F238E27FC236}">
                <a16:creationId xmlns:a16="http://schemas.microsoft.com/office/drawing/2014/main" id="{957FCC31-7AFE-419E-9762-DAF9268D91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7FB76091-7A52-4D5F-BC89-869F1F5FDEC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254C4C-BAFF-43DF-A351-8F8CF6D191B0}" type="slidenum">
              <a:rPr lang="en-AU" smtClean="0"/>
              <a:t>‹#›</a:t>
            </a:fld>
            <a:endParaRPr lang="en-AU"/>
          </a:p>
        </p:txBody>
      </p:sp>
    </p:spTree>
    <p:extLst>
      <p:ext uri="{BB962C8B-B14F-4D97-AF65-F5344CB8AC3E}">
        <p14:creationId xmlns:p14="http://schemas.microsoft.com/office/powerpoint/2010/main" val="846494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youtube.com/watch?v=MVORrx9jIiE&amp;list=RDIB7RH0DVSA4&amp;index=17"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9 incredible things to do | Kakadu National Park | Explore Kakadu">
            <a:extLst>
              <a:ext uri="{FF2B5EF4-FFF2-40B4-BE49-F238E27FC236}">
                <a16:creationId xmlns:a16="http://schemas.microsoft.com/office/drawing/2014/main" id="{82AE4112-5E3C-4AD8-85C2-30E91F2B4E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980CF6E7-85A4-4A4D-9113-84ECB02569C0}"/>
              </a:ext>
            </a:extLst>
          </p:cNvPr>
          <p:cNvSpPr>
            <a:spLocks noGrp="1"/>
          </p:cNvSpPr>
          <p:nvPr>
            <p:ph type="ctrTitle"/>
          </p:nvPr>
        </p:nvSpPr>
        <p:spPr>
          <a:xfrm>
            <a:off x="382905" y="844677"/>
            <a:ext cx="10058400" cy="3566160"/>
          </a:xfrm>
        </p:spPr>
        <p:txBody>
          <a:bodyPr>
            <a:normAutofit/>
          </a:bodyPr>
          <a:lstStyle/>
          <a:p>
            <a:pPr algn="l"/>
            <a:r>
              <a:rPr lang="en-AU" sz="5400" b="1" dirty="0">
                <a:solidFill>
                  <a:schemeClr val="bg1"/>
                </a:solidFill>
              </a:rPr>
              <a:t>NAIDOC week</a:t>
            </a:r>
          </a:p>
        </p:txBody>
      </p:sp>
      <p:sp>
        <p:nvSpPr>
          <p:cNvPr id="3" name="Subtitle 2">
            <a:extLst>
              <a:ext uri="{FF2B5EF4-FFF2-40B4-BE49-F238E27FC236}">
                <a16:creationId xmlns:a16="http://schemas.microsoft.com/office/drawing/2014/main" id="{D776090B-DBA0-4CB4-9935-A0A08F877BEA}"/>
              </a:ext>
            </a:extLst>
          </p:cNvPr>
          <p:cNvSpPr>
            <a:spLocks noGrp="1"/>
          </p:cNvSpPr>
          <p:nvPr>
            <p:ph type="subTitle" idx="1"/>
          </p:nvPr>
        </p:nvSpPr>
        <p:spPr>
          <a:xfrm>
            <a:off x="6959313" y="4684014"/>
            <a:ext cx="4946360" cy="1143000"/>
          </a:xfrm>
        </p:spPr>
        <p:txBody>
          <a:bodyPr/>
          <a:lstStyle/>
          <a:p>
            <a:r>
              <a:rPr lang="en-AU" b="1" dirty="0">
                <a:solidFill>
                  <a:schemeClr val="bg1"/>
                </a:solidFill>
              </a:rPr>
              <a:t>Always was, always will be</a:t>
            </a:r>
          </a:p>
        </p:txBody>
      </p:sp>
    </p:spTree>
    <p:extLst>
      <p:ext uri="{BB962C8B-B14F-4D97-AF65-F5344CB8AC3E}">
        <p14:creationId xmlns:p14="http://schemas.microsoft.com/office/powerpoint/2010/main" val="12083245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Melanie Hava / Emu and Chicks (1A)">
            <a:extLst>
              <a:ext uri="{FF2B5EF4-FFF2-40B4-BE49-F238E27FC236}">
                <a16:creationId xmlns:a16="http://schemas.microsoft.com/office/drawing/2014/main" id="{B75209E8-493E-4EED-B2A5-263F8C98365C}"/>
              </a:ext>
            </a:extLst>
          </p:cNvPr>
          <p:cNvPicPr>
            <a:picLocks noChangeAspect="1" noChangeArrowheads="1"/>
          </p:cNvPicPr>
          <p:nvPr/>
        </p:nvPicPr>
        <p:blipFill rotWithShape="1">
          <a:blip r:embed="rId2">
            <a:alphaModFix/>
            <a:extLst>
              <a:ext uri="{28A0092B-C50C-407E-A947-70E740481C1C}">
                <a14:useLocalDpi xmlns:a14="http://schemas.microsoft.com/office/drawing/2010/main" val="0"/>
              </a:ext>
            </a:extLst>
          </a:blip>
          <a:srcRect l="12100" r="15176" b="1"/>
          <a:stretch/>
        </p:blipFill>
        <p:spPr bwMode="auto">
          <a:xfrm>
            <a:off x="5797543" y="10"/>
            <a:ext cx="6394152" cy="6857990"/>
          </a:xfrm>
          <a:prstGeom prst="rect">
            <a:avLst/>
          </a:prstGeom>
          <a:noFill/>
          <a:extLst>
            <a:ext uri="{909E8E84-426E-40DD-AFC4-6F175D3DCCD1}">
              <a14:hiddenFill xmlns:a14="http://schemas.microsoft.com/office/drawing/2010/main">
                <a:solidFill>
                  <a:srgbClr val="FFFFFF"/>
                </a:solidFill>
              </a14:hiddenFill>
            </a:ext>
          </a:extLst>
        </p:spPr>
      </p:pic>
      <p:pic>
        <p:nvPicPr>
          <p:cNvPr id="144" name="Picture 143">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5" name="TextBox 4">
            <a:extLst>
              <a:ext uri="{FF2B5EF4-FFF2-40B4-BE49-F238E27FC236}">
                <a16:creationId xmlns:a16="http://schemas.microsoft.com/office/drawing/2014/main" id="{DD3B1B21-1905-46B6-BEC4-6C5BA5D31E6C}"/>
              </a:ext>
            </a:extLst>
          </p:cNvPr>
          <p:cNvSpPr txBox="1"/>
          <p:nvPr/>
        </p:nvSpPr>
        <p:spPr>
          <a:xfrm>
            <a:off x="190500" y="1633968"/>
            <a:ext cx="7056274" cy="3788830"/>
          </a:xfrm>
          <a:prstGeom prst="rect">
            <a:avLst/>
          </a:prstGeom>
        </p:spPr>
        <p:txBody>
          <a:bodyPr vert="horz" lIns="91440" tIns="45720" rIns="91440" bIns="45720" rtlCol="0" anchor="ctr">
            <a:noAutofit/>
          </a:bodyPr>
          <a:lstStyle/>
          <a:p>
            <a:pPr fontAlgn="t">
              <a:lnSpc>
                <a:spcPct val="90000"/>
              </a:lnSpc>
              <a:spcAft>
                <a:spcPts val="600"/>
              </a:spcAft>
            </a:pPr>
            <a:r>
              <a:rPr lang="en-US" b="1" i="0" dirty="0">
                <a:solidFill>
                  <a:srgbClr val="000000"/>
                </a:solidFill>
                <a:effectLst/>
                <a:latin typeface="Arial" panose="020B0604020202020204" pitchFamily="34" charset="0"/>
                <a:cs typeface="Arial" panose="020B0604020202020204" pitchFamily="34" charset="0"/>
              </a:rPr>
              <a:t>Psalm 23 – Aboriginal Style by Uncle Rev Ron Williams </a:t>
            </a:r>
          </a:p>
          <a:p>
            <a:pPr fontAlgn="t">
              <a:lnSpc>
                <a:spcPct val="90000"/>
              </a:lnSpc>
              <a:spcAft>
                <a:spcPts val="600"/>
              </a:spcAft>
            </a:pPr>
            <a:endParaRPr lang="en-US" b="0" i="0" dirty="0">
              <a:solidFill>
                <a:srgbClr val="000000"/>
              </a:solidFill>
              <a:effectLst/>
              <a:latin typeface="Arial" panose="020B0604020202020204" pitchFamily="34" charset="0"/>
              <a:cs typeface="Arial" panose="020B0604020202020204" pitchFamily="34" charset="0"/>
            </a:endParaRPr>
          </a:p>
          <a:p>
            <a:pPr fontAlgn="t">
              <a:lnSpc>
                <a:spcPct val="90000"/>
              </a:lnSpc>
              <a:spcAft>
                <a:spcPts val="600"/>
              </a:spcAft>
            </a:pPr>
            <a:r>
              <a:rPr lang="en-US" b="0" i="0" dirty="0">
                <a:solidFill>
                  <a:srgbClr val="000000"/>
                </a:solidFill>
                <a:effectLst/>
                <a:latin typeface="Arial" panose="020B0604020202020204" pitchFamily="34" charset="0"/>
                <a:cs typeface="Arial" panose="020B0604020202020204" pitchFamily="34" charset="0"/>
              </a:rPr>
              <a:t>My big fella boss up in the sky is like the father Emu.</a:t>
            </a:r>
          </a:p>
          <a:p>
            <a:pPr fontAlgn="t">
              <a:lnSpc>
                <a:spcPct val="90000"/>
              </a:lnSpc>
              <a:spcAft>
                <a:spcPts val="600"/>
              </a:spcAft>
            </a:pPr>
            <a:r>
              <a:rPr lang="en-US" b="0" i="0" dirty="0">
                <a:solidFill>
                  <a:srgbClr val="000000"/>
                </a:solidFill>
                <a:effectLst/>
                <a:latin typeface="Arial" panose="020B0604020202020204" pitchFamily="34" charset="0"/>
                <a:cs typeface="Arial" panose="020B0604020202020204" pitchFamily="34" charset="0"/>
              </a:rPr>
              <a:t>He will always look after me and take me to green grass,</a:t>
            </a:r>
          </a:p>
          <a:p>
            <a:pPr fontAlgn="t">
              <a:lnSpc>
                <a:spcPct val="90000"/>
              </a:lnSpc>
              <a:spcAft>
                <a:spcPts val="600"/>
              </a:spcAft>
            </a:pPr>
            <a:r>
              <a:rPr lang="en-US" b="0" i="0" dirty="0">
                <a:solidFill>
                  <a:srgbClr val="000000"/>
                </a:solidFill>
                <a:effectLst/>
                <a:latin typeface="Arial" panose="020B0604020202020204" pitchFamily="34" charset="0"/>
                <a:cs typeface="Arial" panose="020B0604020202020204" pitchFamily="34" charset="0"/>
              </a:rPr>
              <a:t>and lead me to where the water holes are</a:t>
            </a:r>
          </a:p>
          <a:p>
            <a:pPr fontAlgn="t">
              <a:lnSpc>
                <a:spcPct val="90000"/>
              </a:lnSpc>
              <a:spcAft>
                <a:spcPts val="600"/>
              </a:spcAft>
            </a:pPr>
            <a:r>
              <a:rPr lang="en-US" b="0" i="0" dirty="0">
                <a:solidFill>
                  <a:srgbClr val="000000"/>
                </a:solidFill>
                <a:effectLst/>
                <a:latin typeface="Arial" panose="020B0604020202020204" pitchFamily="34" charset="0"/>
                <a:cs typeface="Arial" panose="020B0604020202020204" pitchFamily="34" charset="0"/>
              </a:rPr>
              <a:t>full and fresh all the time.</a:t>
            </a:r>
          </a:p>
          <a:p>
            <a:pPr fontAlgn="t">
              <a:lnSpc>
                <a:spcPct val="90000"/>
              </a:lnSpc>
              <a:spcAft>
                <a:spcPts val="600"/>
              </a:spcAft>
            </a:pPr>
            <a:r>
              <a:rPr lang="en-US" b="0" i="0" dirty="0">
                <a:solidFill>
                  <a:srgbClr val="000000"/>
                </a:solidFill>
                <a:effectLst/>
                <a:latin typeface="Arial" panose="020B0604020202020204" pitchFamily="34" charset="0"/>
                <a:cs typeface="Arial" panose="020B0604020202020204" pitchFamily="34" charset="0"/>
              </a:rPr>
              <a:t>He leads me away from the thick scrub and helps me </a:t>
            </a:r>
          </a:p>
          <a:p>
            <a:pPr fontAlgn="t">
              <a:lnSpc>
                <a:spcPct val="90000"/>
              </a:lnSpc>
              <a:spcAft>
                <a:spcPts val="600"/>
              </a:spcAft>
            </a:pPr>
            <a:r>
              <a:rPr lang="en-US" b="0" i="0" dirty="0">
                <a:solidFill>
                  <a:srgbClr val="000000"/>
                </a:solidFill>
                <a:effectLst/>
                <a:latin typeface="Arial" panose="020B0604020202020204" pitchFamily="34" charset="0"/>
                <a:cs typeface="Arial" panose="020B0604020202020204" pitchFamily="34" charset="0"/>
              </a:rPr>
              <a:t>keep safe from the hunters, dingoes and eagles.</a:t>
            </a:r>
          </a:p>
          <a:p>
            <a:pPr fontAlgn="t">
              <a:lnSpc>
                <a:spcPct val="90000"/>
              </a:lnSpc>
              <a:spcAft>
                <a:spcPts val="600"/>
              </a:spcAft>
            </a:pPr>
            <a:r>
              <a:rPr lang="en-US" b="0" i="0" dirty="0">
                <a:solidFill>
                  <a:srgbClr val="000000"/>
                </a:solidFill>
                <a:effectLst/>
                <a:latin typeface="Arial" panose="020B0604020202020204" pitchFamily="34" charset="0"/>
                <a:cs typeface="Arial" panose="020B0604020202020204" pitchFamily="34" charset="0"/>
              </a:rPr>
              <a:t>At nighttime when I am very lonely and sad,</a:t>
            </a:r>
          </a:p>
          <a:p>
            <a:pPr fontAlgn="t">
              <a:lnSpc>
                <a:spcPct val="90000"/>
              </a:lnSpc>
              <a:spcAft>
                <a:spcPts val="600"/>
              </a:spcAft>
            </a:pPr>
            <a:r>
              <a:rPr lang="en-US" b="0" i="0" dirty="0">
                <a:solidFill>
                  <a:srgbClr val="000000"/>
                </a:solidFill>
                <a:effectLst/>
                <a:latin typeface="Arial" panose="020B0604020202020204" pitchFamily="34" charset="0"/>
                <a:cs typeface="Arial" panose="020B0604020202020204" pitchFamily="34" charset="0"/>
              </a:rPr>
              <a:t>I will not be afraid,</a:t>
            </a:r>
          </a:p>
          <a:p>
            <a:pPr fontAlgn="t">
              <a:lnSpc>
                <a:spcPct val="90000"/>
              </a:lnSpc>
              <a:spcAft>
                <a:spcPts val="600"/>
              </a:spcAft>
            </a:pPr>
            <a:r>
              <a:rPr lang="en-US" b="0" i="0" dirty="0">
                <a:solidFill>
                  <a:srgbClr val="000000"/>
                </a:solidFill>
                <a:effectLst/>
                <a:latin typeface="Arial" panose="020B0604020202020204" pitchFamily="34" charset="0"/>
                <a:cs typeface="Arial" panose="020B0604020202020204" pitchFamily="34" charset="0"/>
              </a:rPr>
              <a:t>for my Father covers me with his feathers</a:t>
            </a:r>
          </a:p>
          <a:p>
            <a:pPr fontAlgn="t">
              <a:lnSpc>
                <a:spcPct val="90000"/>
              </a:lnSpc>
              <a:spcAft>
                <a:spcPts val="600"/>
              </a:spcAft>
            </a:pPr>
            <a:r>
              <a:rPr lang="en-US" b="0" i="0" dirty="0">
                <a:solidFill>
                  <a:srgbClr val="000000"/>
                </a:solidFill>
                <a:effectLst/>
                <a:latin typeface="Arial" panose="020B0604020202020204" pitchFamily="34" charset="0"/>
                <a:cs typeface="Arial" panose="020B0604020202020204" pitchFamily="34" charset="0"/>
              </a:rPr>
              <a:t>like a father emu.</a:t>
            </a:r>
          </a:p>
          <a:p>
            <a:pPr fontAlgn="t">
              <a:lnSpc>
                <a:spcPct val="90000"/>
              </a:lnSpc>
              <a:spcAft>
                <a:spcPts val="600"/>
              </a:spcAft>
            </a:pPr>
            <a:r>
              <a:rPr lang="en-US" b="0" i="0" dirty="0">
                <a:solidFill>
                  <a:srgbClr val="000000"/>
                </a:solidFill>
                <a:effectLst/>
                <a:latin typeface="Arial" panose="020B0604020202020204" pitchFamily="34" charset="0"/>
                <a:cs typeface="Arial" panose="020B0604020202020204" pitchFamily="34" charset="0"/>
              </a:rPr>
              <a:t>His spear and shield will always protect me.</a:t>
            </a:r>
          </a:p>
          <a:p>
            <a:pPr fontAlgn="t">
              <a:lnSpc>
                <a:spcPct val="90000"/>
              </a:lnSpc>
              <a:spcAft>
                <a:spcPts val="600"/>
              </a:spcAft>
            </a:pPr>
            <a:r>
              <a:rPr lang="en-US" b="0" i="0" dirty="0">
                <a:solidFill>
                  <a:srgbClr val="000000"/>
                </a:solidFill>
                <a:effectLst/>
                <a:latin typeface="Arial" panose="020B0604020202020204" pitchFamily="34" charset="0"/>
                <a:cs typeface="Arial" panose="020B0604020202020204" pitchFamily="34" charset="0"/>
              </a:rPr>
              <a:t>My big fella boss always give me a good feed</a:t>
            </a:r>
          </a:p>
          <a:p>
            <a:pPr fontAlgn="t">
              <a:lnSpc>
                <a:spcPct val="90000"/>
              </a:lnSpc>
              <a:spcAft>
                <a:spcPts val="600"/>
              </a:spcAft>
            </a:pPr>
            <a:r>
              <a:rPr lang="en-US" b="0" i="0" dirty="0">
                <a:solidFill>
                  <a:srgbClr val="000000"/>
                </a:solidFill>
                <a:effectLst/>
                <a:latin typeface="Arial" panose="020B0604020202020204" pitchFamily="34" charset="0"/>
                <a:cs typeface="Arial" panose="020B0604020202020204" pitchFamily="34" charset="0"/>
              </a:rPr>
              <a:t>in the middle of my enemies.</a:t>
            </a:r>
          </a:p>
          <a:p>
            <a:pPr fontAlgn="t">
              <a:lnSpc>
                <a:spcPct val="90000"/>
              </a:lnSpc>
              <a:spcAft>
                <a:spcPts val="600"/>
              </a:spcAft>
            </a:pPr>
            <a:r>
              <a:rPr lang="en-US" b="0" i="0" dirty="0">
                <a:solidFill>
                  <a:srgbClr val="000000"/>
                </a:solidFill>
                <a:effectLst/>
                <a:latin typeface="Arial" panose="020B0604020202020204" pitchFamily="34" charset="0"/>
                <a:cs typeface="Arial" panose="020B0604020202020204" pitchFamily="34" charset="0"/>
              </a:rPr>
              <a:t>In hot times he makes me sit down in a cool shade and rest.</a:t>
            </a:r>
          </a:p>
          <a:p>
            <a:pPr fontAlgn="t">
              <a:lnSpc>
                <a:spcPct val="90000"/>
              </a:lnSpc>
              <a:spcAft>
                <a:spcPts val="600"/>
              </a:spcAft>
            </a:pPr>
            <a:r>
              <a:rPr lang="en-US" b="0" i="0" dirty="0">
                <a:solidFill>
                  <a:srgbClr val="000000"/>
                </a:solidFill>
                <a:effectLst/>
                <a:latin typeface="Arial" panose="020B0604020202020204" pitchFamily="34" charset="0"/>
                <a:cs typeface="Arial" panose="020B0604020202020204" pitchFamily="34" charset="0"/>
              </a:rPr>
              <a:t>He gives me plenty of love and care all of my life through.</a:t>
            </a:r>
          </a:p>
          <a:p>
            <a:pPr fontAlgn="t">
              <a:lnSpc>
                <a:spcPct val="90000"/>
              </a:lnSpc>
              <a:spcAft>
                <a:spcPts val="600"/>
              </a:spcAft>
            </a:pPr>
            <a:r>
              <a:rPr lang="en-US" b="0" i="0" dirty="0">
                <a:solidFill>
                  <a:srgbClr val="000000"/>
                </a:solidFill>
                <a:effectLst/>
                <a:latin typeface="Arial" panose="020B0604020202020204" pitchFamily="34" charset="0"/>
                <a:cs typeface="Arial" panose="020B0604020202020204" pitchFamily="34" charset="0"/>
              </a:rPr>
              <a:t>Then I will live with my big fella boss like a father emu:</a:t>
            </a:r>
          </a:p>
          <a:p>
            <a:pPr fontAlgn="t">
              <a:lnSpc>
                <a:spcPct val="90000"/>
              </a:lnSpc>
              <a:spcAft>
                <a:spcPts val="600"/>
              </a:spcAft>
            </a:pPr>
            <a:r>
              <a:rPr lang="en-US" b="0" i="0" dirty="0">
                <a:solidFill>
                  <a:srgbClr val="000000"/>
                </a:solidFill>
                <a:effectLst/>
                <a:latin typeface="Arial" panose="020B0604020202020204" pitchFamily="34" charset="0"/>
                <a:cs typeface="Arial" panose="020B0604020202020204" pitchFamily="34" charset="0"/>
              </a:rPr>
              <a:t>that cares for his chicks in good country, full of peace and safety</a:t>
            </a:r>
          </a:p>
          <a:p>
            <a:pPr fontAlgn="t">
              <a:lnSpc>
                <a:spcPct val="90000"/>
              </a:lnSpc>
              <a:spcAft>
                <a:spcPts val="600"/>
              </a:spcAft>
            </a:pPr>
            <a:r>
              <a:rPr lang="en-US" b="0" i="0" dirty="0">
                <a:solidFill>
                  <a:srgbClr val="000000"/>
                </a:solidFill>
                <a:effectLst/>
                <a:latin typeface="Arial" panose="020B0604020202020204" pitchFamily="34" charset="0"/>
                <a:cs typeface="Arial" panose="020B0604020202020204" pitchFamily="34" charset="0"/>
              </a:rPr>
              <a:t>For evermore and evermore.</a:t>
            </a:r>
          </a:p>
        </p:txBody>
      </p:sp>
    </p:spTree>
    <p:extLst>
      <p:ext uri="{BB962C8B-B14F-4D97-AF65-F5344CB8AC3E}">
        <p14:creationId xmlns:p14="http://schemas.microsoft.com/office/powerpoint/2010/main" val="36320126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FC3FC-7B8B-4943-91B6-79228EBE2DB5}"/>
              </a:ext>
            </a:extLst>
          </p:cNvPr>
          <p:cNvSpPr>
            <a:spLocks noGrp="1"/>
          </p:cNvSpPr>
          <p:nvPr>
            <p:ph type="title"/>
          </p:nvPr>
        </p:nvSpPr>
        <p:spPr/>
        <p:txBody>
          <a:bodyPr/>
          <a:lstStyle/>
          <a:p>
            <a:r>
              <a:rPr lang="en-AU" dirty="0">
                <a:hlinkClick r:id="rId2"/>
              </a:rPr>
              <a:t>Amazing grace</a:t>
            </a:r>
            <a:endParaRPr lang="en-AU" dirty="0"/>
          </a:p>
        </p:txBody>
      </p:sp>
      <p:pic>
        <p:nvPicPr>
          <p:cNvPr id="5" name="Content Placeholder 4">
            <a:extLst>
              <a:ext uri="{FF2B5EF4-FFF2-40B4-BE49-F238E27FC236}">
                <a16:creationId xmlns:a16="http://schemas.microsoft.com/office/drawing/2014/main" id="{3382512C-7047-460C-A2F8-7E908A5C28D8}"/>
              </a:ext>
            </a:extLst>
          </p:cNvPr>
          <p:cNvPicPr>
            <a:picLocks noGrp="1" noChangeAspect="1"/>
          </p:cNvPicPr>
          <p:nvPr>
            <p:ph idx="1"/>
          </p:nvPr>
        </p:nvPicPr>
        <p:blipFill rotWithShape="1">
          <a:blip r:embed="rId3"/>
          <a:srcRect l="11091" t="32251" r="45444" b="22656"/>
          <a:stretch/>
        </p:blipFill>
        <p:spPr>
          <a:xfrm>
            <a:off x="2276475" y="1552575"/>
            <a:ext cx="7267575" cy="4241134"/>
          </a:xfrm>
        </p:spPr>
      </p:pic>
    </p:spTree>
    <p:extLst>
      <p:ext uri="{BB962C8B-B14F-4D97-AF65-F5344CB8AC3E}">
        <p14:creationId xmlns:p14="http://schemas.microsoft.com/office/powerpoint/2010/main" val="40195262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076" name="Straight Arrow Connector 70">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838FB39F-9EC9-4D57-9763-06349C104F4B}"/>
              </a:ext>
            </a:extLst>
          </p:cNvPr>
          <p:cNvSpPr txBox="1"/>
          <p:nvPr/>
        </p:nvSpPr>
        <p:spPr>
          <a:xfrm>
            <a:off x="371475" y="1162050"/>
            <a:ext cx="6215756" cy="3978121"/>
          </a:xfrm>
          <a:prstGeom prst="rect">
            <a:avLst/>
          </a:prstGeom>
        </p:spPr>
        <p:txBody>
          <a:bodyPr vert="horz" lIns="91440" tIns="45720" rIns="91440" bIns="45720" rtlCol="0">
            <a:noAutofit/>
          </a:bodyPr>
          <a:lstStyle/>
          <a:p>
            <a:pPr fontAlgn="t">
              <a:lnSpc>
                <a:spcPct val="90000"/>
              </a:lnSpc>
              <a:spcAft>
                <a:spcPts val="600"/>
              </a:spcAft>
            </a:pPr>
            <a:r>
              <a:rPr lang="en-US" sz="2000" b="1" i="0" dirty="0">
                <a:effectLst/>
              </a:rPr>
              <a:t>Benediction Prayer</a:t>
            </a:r>
          </a:p>
          <a:p>
            <a:pPr fontAlgn="t">
              <a:lnSpc>
                <a:spcPct val="90000"/>
              </a:lnSpc>
              <a:spcAft>
                <a:spcPts val="600"/>
              </a:spcAft>
            </a:pPr>
            <a:r>
              <a:rPr lang="en-US" sz="2000" b="0" i="0" dirty="0">
                <a:effectLst/>
              </a:rPr>
              <a:t>By Francis Bodkin of the Bodkin-Andrews clan of the </a:t>
            </a:r>
            <a:r>
              <a:rPr lang="en-US" sz="2000" b="0" i="0" dirty="0" err="1">
                <a:effectLst/>
              </a:rPr>
              <a:t>D’harawal</a:t>
            </a:r>
            <a:r>
              <a:rPr lang="en-US" sz="2000" b="0" i="0" dirty="0">
                <a:effectLst/>
              </a:rPr>
              <a:t> Peoples</a:t>
            </a:r>
          </a:p>
          <a:p>
            <a:pPr indent="-228600" fontAlgn="t">
              <a:lnSpc>
                <a:spcPct val="90000"/>
              </a:lnSpc>
              <a:spcAft>
                <a:spcPts val="600"/>
              </a:spcAft>
              <a:buFont typeface="Arial" panose="020B0604020202020204" pitchFamily="34" charset="0"/>
              <a:buChar char="•"/>
            </a:pPr>
            <a:endParaRPr lang="en-US" sz="2000" b="0" i="0" dirty="0">
              <a:effectLst/>
            </a:endParaRPr>
          </a:p>
          <a:p>
            <a:pPr fontAlgn="t">
              <a:lnSpc>
                <a:spcPct val="90000"/>
              </a:lnSpc>
              <a:spcAft>
                <a:spcPts val="600"/>
              </a:spcAft>
            </a:pPr>
            <a:r>
              <a:rPr lang="en-US" sz="2000" b="0" i="0" dirty="0">
                <a:effectLst/>
              </a:rPr>
              <a:t>May you always see the beauty of the Earth</a:t>
            </a:r>
            <a:br>
              <a:rPr lang="en-US" sz="2000" b="0" i="0" dirty="0">
                <a:effectLst/>
              </a:rPr>
            </a:br>
            <a:r>
              <a:rPr lang="en-US" sz="2000" b="0" i="0" dirty="0">
                <a:effectLst/>
              </a:rPr>
              <a:t>May you always taste the sweetest fruit</a:t>
            </a:r>
            <a:br>
              <a:rPr lang="en-US" sz="2000" b="0" i="0" dirty="0">
                <a:effectLst/>
              </a:rPr>
            </a:br>
            <a:r>
              <a:rPr lang="en-US" sz="2000" b="0" i="0" dirty="0">
                <a:effectLst/>
              </a:rPr>
              <a:t>May you always hear the laughter of the People</a:t>
            </a:r>
            <a:br>
              <a:rPr lang="en-US" sz="2000" b="0" i="0" dirty="0">
                <a:effectLst/>
              </a:rPr>
            </a:br>
            <a:r>
              <a:rPr lang="en-US" sz="2000" b="0" i="0" dirty="0">
                <a:effectLst/>
              </a:rPr>
              <a:t>May you always feel the warmth of the Flame</a:t>
            </a:r>
            <a:br>
              <a:rPr lang="en-US" sz="2000" b="0" i="0" dirty="0">
                <a:effectLst/>
              </a:rPr>
            </a:br>
            <a:r>
              <a:rPr lang="en-US" sz="2000" b="0" i="0" dirty="0">
                <a:effectLst/>
              </a:rPr>
              <a:t>May you always smell the perfume of the flowers</a:t>
            </a:r>
            <a:br>
              <a:rPr lang="en-US" sz="2000" b="0" i="0" dirty="0">
                <a:effectLst/>
              </a:rPr>
            </a:br>
            <a:r>
              <a:rPr lang="en-US" sz="2000" b="0" i="0" dirty="0">
                <a:effectLst/>
              </a:rPr>
              <a:t>May your dreams always be happy ones</a:t>
            </a:r>
            <a:br>
              <a:rPr lang="en-US" sz="2000" b="0" i="0" dirty="0">
                <a:effectLst/>
              </a:rPr>
            </a:br>
            <a:r>
              <a:rPr lang="en-US" sz="2000" b="0" i="0" dirty="0">
                <a:effectLst/>
              </a:rPr>
              <a:t>May your friends always be with you when you have need</a:t>
            </a:r>
            <a:br>
              <a:rPr lang="en-US" sz="2000" b="0" i="0" dirty="0">
                <a:effectLst/>
              </a:rPr>
            </a:br>
            <a:r>
              <a:rPr lang="en-US" sz="2000" b="0" i="0" dirty="0">
                <a:effectLst/>
              </a:rPr>
              <a:t>May your stomach always be full</a:t>
            </a:r>
            <a:br>
              <a:rPr lang="en-US" sz="2000" b="0" i="0" dirty="0">
                <a:effectLst/>
              </a:rPr>
            </a:br>
            <a:r>
              <a:rPr lang="en-US" sz="2000" b="0" i="0" dirty="0">
                <a:effectLst/>
              </a:rPr>
              <a:t>May you never feel hurt</a:t>
            </a:r>
          </a:p>
        </p:txBody>
      </p:sp>
      <p:pic>
        <p:nvPicPr>
          <p:cNvPr id="3074" name="Picture 2" descr="8 Interesting Facts About Aboriginal &amp; Torres Strait Islanders | World  Vision Australia">
            <a:extLst>
              <a:ext uri="{FF2B5EF4-FFF2-40B4-BE49-F238E27FC236}">
                <a16:creationId xmlns:a16="http://schemas.microsoft.com/office/drawing/2014/main" id="{49AA7E4B-EA2A-442F-979A-181D39C9852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8545" r="13920"/>
          <a:stretch/>
        </p:blipFill>
        <p:spPr bwMode="auto">
          <a:xfrm>
            <a:off x="5878849" y="10"/>
            <a:ext cx="6313150" cy="6857987"/>
          </a:xfrm>
          <a:custGeom>
            <a:avLst/>
            <a:gdLst/>
            <a:ahLst/>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08220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266</TotalTime>
  <Words>363</Words>
  <Application>Microsoft Office PowerPoint</Application>
  <PresentationFormat>Widescreen</PresentationFormat>
  <Paragraphs>29</Paragraphs>
  <Slides>4</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Calibri</vt:lpstr>
      <vt:lpstr>Calibri Light</vt:lpstr>
      <vt:lpstr>Office Theme</vt:lpstr>
      <vt:lpstr>NAIDOC week</vt:lpstr>
      <vt:lpstr>PowerPoint Presentation</vt:lpstr>
      <vt:lpstr>Amazing grace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NAIDOC week</dc:title>
  <dc:creator>Dohnt, Anne</dc:creator>
  <cp:lastModifiedBy>Dohnt, Anne</cp:lastModifiedBy>
  <cp:revision>3</cp:revision>
  <dcterms:created xsi:type="dcterms:W3CDTF">2020-11-12T23:25:18Z</dcterms:created>
  <dcterms:modified xsi:type="dcterms:W3CDTF">2020-11-13T03:52:02Z</dcterms:modified>
</cp:coreProperties>
</file>